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356" r:id="rId4"/>
    <p:sldId id="357" r:id="rId5"/>
    <p:sldId id="358" r:id="rId6"/>
    <p:sldId id="359" r:id="rId7"/>
    <p:sldId id="360" r:id="rId8"/>
    <p:sldId id="361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6" r:id="rId31"/>
    <p:sldId id="387" r:id="rId32"/>
    <p:sldId id="388" r:id="rId33"/>
    <p:sldId id="389" r:id="rId34"/>
    <p:sldId id="35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cMahon" userId="aeff21b4569ccf05" providerId="LiveId" clId="{0B15CE45-8A87-4C30-B8D0-25EFFC479DE5}"/>
    <pc:docChg chg="undo custSel addSld delSld modSld modMainMaster">
      <pc:chgData name="Paul McMahon" userId="aeff21b4569ccf05" providerId="LiveId" clId="{0B15CE45-8A87-4C30-B8D0-25EFFC479DE5}" dt="2020-09-18T20:31:27.942" v="491"/>
      <pc:docMkLst>
        <pc:docMk/>
      </pc:docMkLst>
      <pc:sldChg chg="addSp delSp modSp add del mod">
        <pc:chgData name="Paul McMahon" userId="aeff21b4569ccf05" providerId="LiveId" clId="{0B15CE45-8A87-4C30-B8D0-25EFFC479DE5}" dt="2020-09-18T20:28:19.509" v="418" actId="6549"/>
        <pc:sldMkLst>
          <pc:docMk/>
          <pc:sldMk cId="4290557770" sldId="256"/>
        </pc:sldMkLst>
        <pc:spChg chg="mod">
          <ac:chgData name="Paul McMahon" userId="aeff21b4569ccf05" providerId="LiveId" clId="{0B15CE45-8A87-4C30-B8D0-25EFFC479DE5}" dt="2020-09-18T20:28:19.509" v="418" actId="6549"/>
          <ac:spMkLst>
            <pc:docMk/>
            <pc:sldMk cId="4290557770" sldId="256"/>
            <ac:spMk id="2" creationId="{B4AD677A-4596-4713-893C-093A05AEC8CA}"/>
          </ac:spMkLst>
        </pc:spChg>
        <pc:picChg chg="add mod">
          <ac:chgData name="Paul McMahon" userId="aeff21b4569ccf05" providerId="LiveId" clId="{0B15CE45-8A87-4C30-B8D0-25EFFC479DE5}" dt="2020-09-18T20:23:01.179" v="366" actId="1076"/>
          <ac:picMkLst>
            <pc:docMk/>
            <pc:sldMk cId="4290557770" sldId="256"/>
            <ac:picMk id="5" creationId="{8825F0C9-4AAB-47F1-AC15-99A3AE7A9278}"/>
          </ac:picMkLst>
        </pc:picChg>
        <pc:picChg chg="del">
          <ac:chgData name="Paul McMahon" userId="aeff21b4569ccf05" providerId="LiveId" clId="{0B15CE45-8A87-4C30-B8D0-25EFFC479DE5}" dt="2020-09-18T20:10:05.412" v="0" actId="478"/>
          <ac:picMkLst>
            <pc:docMk/>
            <pc:sldMk cId="4290557770" sldId="256"/>
            <ac:picMk id="82" creationId="{7876EE51-7F78-47CC-B5E0-9ECBEFC3B530}"/>
          </ac:picMkLst>
        </pc:picChg>
      </pc:sldChg>
      <pc:sldChg chg="addSp delSp modSp add del mod">
        <pc:chgData name="Paul McMahon" userId="aeff21b4569ccf05" providerId="LiveId" clId="{0B15CE45-8A87-4C30-B8D0-25EFFC479DE5}" dt="2020-09-18T20:26:12.060" v="398" actId="14100"/>
        <pc:sldMkLst>
          <pc:docMk/>
          <pc:sldMk cId="4132987241" sldId="258"/>
        </pc:sldMkLst>
        <pc:spChg chg="mod">
          <ac:chgData name="Paul McMahon" userId="aeff21b4569ccf05" providerId="LiveId" clId="{0B15CE45-8A87-4C30-B8D0-25EFFC479DE5}" dt="2020-09-18T20:26:00.392" v="397" actId="14100"/>
          <ac:spMkLst>
            <pc:docMk/>
            <pc:sldMk cId="4132987241" sldId="258"/>
            <ac:spMk id="2" creationId="{39B488A1-D119-4536-9F4C-CC42D16BE056}"/>
          </ac:spMkLst>
        </pc:spChg>
        <pc:spChg chg="add del mod">
          <ac:chgData name="Paul McMahon" userId="aeff21b4569ccf05" providerId="LiveId" clId="{0B15CE45-8A87-4C30-B8D0-25EFFC479DE5}" dt="2020-09-18T20:24:36.429" v="390" actId="478"/>
          <ac:spMkLst>
            <pc:docMk/>
            <pc:sldMk cId="4132987241" sldId="258"/>
            <ac:spMk id="3" creationId="{FED550C4-1748-4ED9-B8DA-C2C8D9A98279}"/>
          </ac:spMkLst>
        </pc:spChg>
        <pc:spChg chg="add del mod">
          <ac:chgData name="Paul McMahon" userId="aeff21b4569ccf05" providerId="LiveId" clId="{0B15CE45-8A87-4C30-B8D0-25EFFC479DE5}" dt="2020-09-18T20:15:34.196" v="339" actId="478"/>
          <ac:spMkLst>
            <pc:docMk/>
            <pc:sldMk cId="4132987241" sldId="258"/>
            <ac:spMk id="5" creationId="{E45DEA59-DF42-478E-BA75-4EFE7312CCDA}"/>
          </ac:spMkLst>
        </pc:spChg>
        <pc:spChg chg="add del mod">
          <ac:chgData name="Paul McMahon" userId="aeff21b4569ccf05" providerId="LiveId" clId="{0B15CE45-8A87-4C30-B8D0-25EFFC479DE5}" dt="2020-09-18T20:24:36.429" v="390" actId="478"/>
          <ac:spMkLst>
            <pc:docMk/>
            <pc:sldMk cId="4132987241" sldId="258"/>
            <ac:spMk id="10" creationId="{50003912-8EE5-43C9-AF9C-18F9985243A8}"/>
          </ac:spMkLst>
        </pc:spChg>
        <pc:picChg chg="del mod">
          <ac:chgData name="Paul McMahon" userId="aeff21b4569ccf05" providerId="LiveId" clId="{0B15CE45-8A87-4C30-B8D0-25EFFC479DE5}" dt="2020-09-18T20:24:31.774" v="388" actId="478"/>
          <ac:picMkLst>
            <pc:docMk/>
            <pc:sldMk cId="4132987241" sldId="258"/>
            <ac:picMk id="7" creationId="{BADAFE58-2603-40BE-A413-3C24EB91CECE}"/>
          </ac:picMkLst>
        </pc:picChg>
        <pc:picChg chg="add mod">
          <ac:chgData name="Paul McMahon" userId="aeff21b4569ccf05" providerId="LiveId" clId="{0B15CE45-8A87-4C30-B8D0-25EFFC479DE5}" dt="2020-09-18T20:26:12.060" v="398" actId="14100"/>
          <ac:picMkLst>
            <pc:docMk/>
            <pc:sldMk cId="4132987241" sldId="258"/>
            <ac:picMk id="8" creationId="{F028AB4E-18F9-4674-B4BB-536EE4811F2E}"/>
          </ac:picMkLst>
        </pc:picChg>
      </pc:sldChg>
      <pc:sldChg chg="del">
        <pc:chgData name="Paul McMahon" userId="aeff21b4569ccf05" providerId="LiveId" clId="{0B15CE45-8A87-4C30-B8D0-25EFFC479DE5}" dt="2020-09-18T20:10:49.699" v="64" actId="47"/>
        <pc:sldMkLst>
          <pc:docMk/>
          <pc:sldMk cId="2089673533" sldId="326"/>
        </pc:sldMkLst>
      </pc:sldChg>
      <pc:sldChg chg="delSp modSp add del mod">
        <pc:chgData name="Paul McMahon" userId="aeff21b4569ccf05" providerId="LiveId" clId="{0B15CE45-8A87-4C30-B8D0-25EFFC479DE5}" dt="2020-09-18T20:25:14.756" v="394" actId="478"/>
        <pc:sldMkLst>
          <pc:docMk/>
          <pc:sldMk cId="2588799091" sldId="355"/>
        </pc:sldMkLst>
        <pc:spChg chg="mod">
          <ac:chgData name="Paul McMahon" userId="aeff21b4569ccf05" providerId="LiveId" clId="{0B15CE45-8A87-4C30-B8D0-25EFFC479DE5}" dt="2020-09-18T20:25:13.339" v="393" actId="6549"/>
          <ac:spMkLst>
            <pc:docMk/>
            <pc:sldMk cId="2588799091" sldId="355"/>
            <ac:spMk id="3" creationId="{0DF991CA-BBD5-44E1-8E3D-101CE9198EDD}"/>
          </ac:spMkLst>
        </pc:spChg>
        <pc:picChg chg="del">
          <ac:chgData name="Paul McMahon" userId="aeff21b4569ccf05" providerId="LiveId" clId="{0B15CE45-8A87-4C30-B8D0-25EFFC479DE5}" dt="2020-09-18T20:25:14.756" v="394" actId="478"/>
          <ac:picMkLst>
            <pc:docMk/>
            <pc:sldMk cId="2588799091" sldId="355"/>
            <ac:picMk id="4" creationId="{855B108C-47D2-42D0-A869-B3FDFD043A04}"/>
          </ac:picMkLst>
        </pc:picChg>
      </pc:sldChg>
      <pc:sldChg chg="del">
        <pc:chgData name="Paul McMahon" userId="aeff21b4569ccf05" providerId="LiveId" clId="{0B15CE45-8A87-4C30-B8D0-25EFFC479DE5}" dt="2020-09-18T20:10:49.290" v="62" actId="47"/>
        <pc:sldMkLst>
          <pc:docMk/>
          <pc:sldMk cId="67277268" sldId="356"/>
        </pc:sldMkLst>
      </pc:sldChg>
      <pc:sldChg chg="modSp new del mod">
        <pc:chgData name="Paul McMahon" userId="aeff21b4569ccf05" providerId="LiveId" clId="{0B15CE45-8A87-4C30-B8D0-25EFFC479DE5}" dt="2020-09-18T20:28:19.337" v="417" actId="680"/>
        <pc:sldMkLst>
          <pc:docMk/>
          <pc:sldMk cId="2245180460" sldId="356"/>
        </pc:sldMkLst>
        <pc:spChg chg="mod">
          <ac:chgData name="Paul McMahon" userId="aeff21b4569ccf05" providerId="LiveId" clId="{0B15CE45-8A87-4C30-B8D0-25EFFC479DE5}" dt="2020-09-18T20:28:04.889" v="416" actId="20577"/>
          <ac:spMkLst>
            <pc:docMk/>
            <pc:sldMk cId="2245180460" sldId="356"/>
            <ac:spMk id="2" creationId="{227336CF-31A6-4FBD-874C-9ABCF54D186A}"/>
          </ac:spMkLst>
        </pc:spChg>
      </pc:sldChg>
      <pc:sldChg chg="modSp new mod">
        <pc:chgData name="Paul McMahon" userId="aeff21b4569ccf05" providerId="LiveId" clId="{0B15CE45-8A87-4C30-B8D0-25EFFC479DE5}" dt="2020-09-18T20:31:27.942" v="491"/>
        <pc:sldMkLst>
          <pc:docMk/>
          <pc:sldMk cId="2951185423" sldId="356"/>
        </pc:sldMkLst>
        <pc:spChg chg="mod">
          <ac:chgData name="Paul McMahon" userId="aeff21b4569ccf05" providerId="LiveId" clId="{0B15CE45-8A87-4C30-B8D0-25EFFC479DE5}" dt="2020-09-18T20:28:44.085" v="436" actId="20577"/>
          <ac:spMkLst>
            <pc:docMk/>
            <pc:sldMk cId="2951185423" sldId="356"/>
            <ac:spMk id="2" creationId="{BB2A791C-B6A0-40FD-9D24-10B5E57A665C}"/>
          </ac:spMkLst>
        </pc:spChg>
        <pc:spChg chg="mod">
          <ac:chgData name="Paul McMahon" userId="aeff21b4569ccf05" providerId="LiveId" clId="{0B15CE45-8A87-4C30-B8D0-25EFFC479DE5}" dt="2020-09-18T20:31:27.942" v="491"/>
          <ac:spMkLst>
            <pc:docMk/>
            <pc:sldMk cId="2951185423" sldId="356"/>
            <ac:spMk id="3" creationId="{724561FA-DB2D-48C8-9401-1DAF1B50501F}"/>
          </ac:spMkLst>
        </pc:spChg>
      </pc:sldChg>
      <pc:sldChg chg="modSp new mod">
        <pc:chgData name="Paul McMahon" userId="aeff21b4569ccf05" providerId="LiveId" clId="{0B15CE45-8A87-4C30-B8D0-25EFFC479DE5}" dt="2020-09-18T20:31:20.748" v="489" actId="20577"/>
        <pc:sldMkLst>
          <pc:docMk/>
          <pc:sldMk cId="292584867" sldId="357"/>
        </pc:sldMkLst>
        <pc:spChg chg="mod">
          <ac:chgData name="Paul McMahon" userId="aeff21b4569ccf05" providerId="LiveId" clId="{0B15CE45-8A87-4C30-B8D0-25EFFC479DE5}" dt="2020-09-18T20:30:36.059" v="478" actId="20577"/>
          <ac:spMkLst>
            <pc:docMk/>
            <pc:sldMk cId="292584867" sldId="357"/>
            <ac:spMk id="2" creationId="{F3AEF7F4-CC95-4CF4-8439-F0FCB6A27678}"/>
          </ac:spMkLst>
        </pc:spChg>
        <pc:spChg chg="mod">
          <ac:chgData name="Paul McMahon" userId="aeff21b4569ccf05" providerId="LiveId" clId="{0B15CE45-8A87-4C30-B8D0-25EFFC479DE5}" dt="2020-09-18T20:31:20.748" v="489" actId="20577"/>
          <ac:spMkLst>
            <pc:docMk/>
            <pc:sldMk cId="292584867" sldId="357"/>
            <ac:spMk id="3" creationId="{3A8224EE-988B-4436-8583-2E83C284882E}"/>
          </ac:spMkLst>
        </pc:spChg>
      </pc:sldChg>
      <pc:sldChg chg="del">
        <pc:chgData name="Paul McMahon" userId="aeff21b4569ccf05" providerId="LiveId" clId="{0B15CE45-8A87-4C30-B8D0-25EFFC479DE5}" dt="2020-09-18T20:10:49.483" v="63" actId="47"/>
        <pc:sldMkLst>
          <pc:docMk/>
          <pc:sldMk cId="3882570134" sldId="357"/>
        </pc:sldMkLst>
      </pc:sldChg>
      <pc:sldChg chg="del">
        <pc:chgData name="Paul McMahon" userId="aeff21b4569ccf05" providerId="LiveId" clId="{0B15CE45-8A87-4C30-B8D0-25EFFC479DE5}" dt="2020-09-18T20:10:50.112" v="65" actId="47"/>
        <pc:sldMkLst>
          <pc:docMk/>
          <pc:sldMk cId="3531674052" sldId="358"/>
        </pc:sldMkLst>
      </pc:sldChg>
      <pc:sldChg chg="del">
        <pc:chgData name="Paul McMahon" userId="aeff21b4569ccf05" providerId="LiveId" clId="{0B15CE45-8A87-4C30-B8D0-25EFFC479DE5}" dt="2020-09-18T20:10:50.182" v="66" actId="47"/>
        <pc:sldMkLst>
          <pc:docMk/>
          <pc:sldMk cId="1101353205" sldId="359"/>
        </pc:sldMkLst>
      </pc:sldChg>
      <pc:sldChg chg="del">
        <pc:chgData name="Paul McMahon" userId="aeff21b4569ccf05" providerId="LiveId" clId="{0B15CE45-8A87-4C30-B8D0-25EFFC479DE5}" dt="2020-09-18T20:10:50.243" v="67" actId="47"/>
        <pc:sldMkLst>
          <pc:docMk/>
          <pc:sldMk cId="1438252209" sldId="360"/>
        </pc:sldMkLst>
      </pc:sldChg>
      <pc:sldChg chg="del">
        <pc:chgData name="Paul McMahon" userId="aeff21b4569ccf05" providerId="LiveId" clId="{0B15CE45-8A87-4C30-B8D0-25EFFC479DE5}" dt="2020-09-18T20:10:50.335" v="68" actId="47"/>
        <pc:sldMkLst>
          <pc:docMk/>
          <pc:sldMk cId="3198641479" sldId="363"/>
        </pc:sldMkLst>
      </pc:sldChg>
      <pc:sldChg chg="del">
        <pc:chgData name="Paul McMahon" userId="aeff21b4569ccf05" providerId="LiveId" clId="{0B15CE45-8A87-4C30-B8D0-25EFFC479DE5}" dt="2020-09-18T20:10:50.409" v="69" actId="47"/>
        <pc:sldMkLst>
          <pc:docMk/>
          <pc:sldMk cId="4162974031" sldId="364"/>
        </pc:sldMkLst>
      </pc:sldChg>
      <pc:sldChg chg="del">
        <pc:chgData name="Paul McMahon" userId="aeff21b4569ccf05" providerId="LiveId" clId="{0B15CE45-8A87-4C30-B8D0-25EFFC479DE5}" dt="2020-09-18T20:10:50.491" v="70" actId="47"/>
        <pc:sldMkLst>
          <pc:docMk/>
          <pc:sldMk cId="498492575" sldId="365"/>
        </pc:sldMkLst>
      </pc:sldChg>
      <pc:sldChg chg="del">
        <pc:chgData name="Paul McMahon" userId="aeff21b4569ccf05" providerId="LiveId" clId="{0B15CE45-8A87-4C30-B8D0-25EFFC479DE5}" dt="2020-09-18T20:10:50.571" v="71" actId="47"/>
        <pc:sldMkLst>
          <pc:docMk/>
          <pc:sldMk cId="3138911110" sldId="366"/>
        </pc:sldMkLst>
      </pc:sldChg>
      <pc:sldChg chg="del">
        <pc:chgData name="Paul McMahon" userId="aeff21b4569ccf05" providerId="LiveId" clId="{0B15CE45-8A87-4C30-B8D0-25EFFC479DE5}" dt="2020-09-18T20:10:50.672" v="72" actId="47"/>
        <pc:sldMkLst>
          <pc:docMk/>
          <pc:sldMk cId="1593334651" sldId="367"/>
        </pc:sldMkLst>
      </pc:sldChg>
      <pc:sldChg chg="del">
        <pc:chgData name="Paul McMahon" userId="aeff21b4569ccf05" providerId="LiveId" clId="{0B15CE45-8A87-4C30-B8D0-25EFFC479DE5}" dt="2020-09-18T20:10:50.837" v="73" actId="47"/>
        <pc:sldMkLst>
          <pc:docMk/>
          <pc:sldMk cId="1939978675" sldId="368"/>
        </pc:sldMkLst>
      </pc:sldChg>
      <pc:sldChg chg="del">
        <pc:chgData name="Paul McMahon" userId="aeff21b4569ccf05" providerId="LiveId" clId="{0B15CE45-8A87-4C30-B8D0-25EFFC479DE5}" dt="2020-09-18T20:10:50.938" v="74" actId="47"/>
        <pc:sldMkLst>
          <pc:docMk/>
          <pc:sldMk cId="397524346" sldId="369"/>
        </pc:sldMkLst>
      </pc:sldChg>
      <pc:sldChg chg="del">
        <pc:chgData name="Paul McMahon" userId="aeff21b4569ccf05" providerId="LiveId" clId="{0B15CE45-8A87-4C30-B8D0-25EFFC479DE5}" dt="2020-09-18T20:10:51.055" v="75" actId="47"/>
        <pc:sldMkLst>
          <pc:docMk/>
          <pc:sldMk cId="3059141567" sldId="370"/>
        </pc:sldMkLst>
      </pc:sldChg>
      <pc:sldChg chg="del">
        <pc:chgData name="Paul McMahon" userId="aeff21b4569ccf05" providerId="LiveId" clId="{0B15CE45-8A87-4C30-B8D0-25EFFC479DE5}" dt="2020-09-18T20:10:51.476" v="78" actId="47"/>
        <pc:sldMkLst>
          <pc:docMk/>
          <pc:sldMk cId="3937659641" sldId="371"/>
        </pc:sldMkLst>
      </pc:sldChg>
      <pc:sldChg chg="del">
        <pc:chgData name="Paul McMahon" userId="aeff21b4569ccf05" providerId="LiveId" clId="{0B15CE45-8A87-4C30-B8D0-25EFFC479DE5}" dt="2020-09-18T20:10:51.199" v="76" actId="47"/>
        <pc:sldMkLst>
          <pc:docMk/>
          <pc:sldMk cId="2331312475" sldId="372"/>
        </pc:sldMkLst>
      </pc:sldChg>
      <pc:sldChg chg="del">
        <pc:chgData name="Paul McMahon" userId="aeff21b4569ccf05" providerId="LiveId" clId="{0B15CE45-8A87-4C30-B8D0-25EFFC479DE5}" dt="2020-09-18T20:10:51.346" v="77" actId="47"/>
        <pc:sldMkLst>
          <pc:docMk/>
          <pc:sldMk cId="334822040" sldId="373"/>
        </pc:sldMkLst>
      </pc:sldChg>
      <pc:sldChg chg="del">
        <pc:chgData name="Paul McMahon" userId="aeff21b4569ccf05" providerId="LiveId" clId="{0B15CE45-8A87-4C30-B8D0-25EFFC479DE5}" dt="2020-09-18T20:10:51.701" v="79" actId="47"/>
        <pc:sldMkLst>
          <pc:docMk/>
          <pc:sldMk cId="2224002635" sldId="374"/>
        </pc:sldMkLst>
      </pc:sldChg>
      <pc:sldChg chg="del">
        <pc:chgData name="Paul McMahon" userId="aeff21b4569ccf05" providerId="LiveId" clId="{0B15CE45-8A87-4C30-B8D0-25EFFC479DE5}" dt="2020-09-18T20:10:51.807" v="80" actId="47"/>
        <pc:sldMkLst>
          <pc:docMk/>
          <pc:sldMk cId="4035141729" sldId="375"/>
        </pc:sldMkLst>
      </pc:sldChg>
      <pc:sldChg chg="del">
        <pc:chgData name="Paul McMahon" userId="aeff21b4569ccf05" providerId="LiveId" clId="{0B15CE45-8A87-4C30-B8D0-25EFFC479DE5}" dt="2020-09-18T20:10:51.940" v="81" actId="47"/>
        <pc:sldMkLst>
          <pc:docMk/>
          <pc:sldMk cId="2538812076" sldId="376"/>
        </pc:sldMkLst>
      </pc:sldChg>
      <pc:sldMasterChg chg="modSldLayout">
        <pc:chgData name="Paul McMahon" userId="aeff21b4569ccf05" providerId="LiveId" clId="{0B15CE45-8A87-4C30-B8D0-25EFFC479DE5}" dt="2020-09-18T20:22:11.998" v="354" actId="14100"/>
        <pc:sldMasterMkLst>
          <pc:docMk/>
          <pc:sldMasterMk cId="3679360246" sldId="2147483648"/>
        </pc:sldMasterMkLst>
        <pc:sldLayoutChg chg="delSp modSp mod">
          <pc:chgData name="Paul McMahon" userId="aeff21b4569ccf05" providerId="LiveId" clId="{0B15CE45-8A87-4C30-B8D0-25EFFC479DE5}" dt="2020-09-18T20:22:11.998" v="354" actId="14100"/>
          <pc:sldLayoutMkLst>
            <pc:docMk/>
            <pc:sldMasterMk cId="3679360246" sldId="2147483648"/>
            <pc:sldLayoutMk cId="4259359361" sldId="2147483650"/>
          </pc:sldLayoutMkLst>
          <pc:spChg chg="mod">
            <ac:chgData name="Paul McMahon" userId="aeff21b4569ccf05" providerId="LiveId" clId="{0B15CE45-8A87-4C30-B8D0-25EFFC479DE5}" dt="2020-09-18T20:22:10.911" v="353" actId="1076"/>
            <ac:spMkLst>
              <pc:docMk/>
              <pc:sldMasterMk cId="3679360246" sldId="2147483648"/>
              <pc:sldLayoutMk cId="4259359361" sldId="2147483650"/>
              <ac:spMk id="3" creationId="{5D65ECD5-7497-4679-B436-1E31F3DEA819}"/>
            </ac:spMkLst>
          </pc:spChg>
          <pc:picChg chg="mod">
            <ac:chgData name="Paul McMahon" userId="aeff21b4569ccf05" providerId="LiveId" clId="{0B15CE45-8A87-4C30-B8D0-25EFFC479DE5}" dt="2020-09-18T20:22:11.998" v="354" actId="14100"/>
            <ac:picMkLst>
              <pc:docMk/>
              <pc:sldMasterMk cId="3679360246" sldId="2147483648"/>
              <pc:sldLayoutMk cId="4259359361" sldId="2147483650"/>
              <ac:picMk id="10" creationId="{DA674D78-E05C-436D-B9E6-F25F54CAC50D}"/>
            </ac:picMkLst>
          </pc:picChg>
          <pc:picChg chg="del">
            <ac:chgData name="Paul McMahon" userId="aeff21b4569ccf05" providerId="LiveId" clId="{0B15CE45-8A87-4C30-B8D0-25EFFC479DE5}" dt="2020-09-18T20:16:15.500" v="340" actId="478"/>
            <ac:picMkLst>
              <pc:docMk/>
              <pc:sldMasterMk cId="3679360246" sldId="2147483648"/>
              <pc:sldLayoutMk cId="4259359361" sldId="2147483650"/>
              <ac:picMk id="12" creationId="{912A0B21-D055-47EA-9A90-8D573F599005}"/>
            </ac:picMkLst>
          </pc:picChg>
        </pc:sldLayoutChg>
      </pc:sldMasterChg>
    </pc:docChg>
  </pc:docChgLst>
  <pc:docChgLst>
    <pc:chgData name="Paul McMahon" userId="aeff21b4569ccf05" providerId="LiveId" clId="{A6BADDB0-D39E-41A3-8957-FE43BE885784}"/>
    <pc:docChg chg="undo custSel addSld delSld modSld modMainMaster">
      <pc:chgData name="Paul McMahon" userId="aeff21b4569ccf05" providerId="LiveId" clId="{A6BADDB0-D39E-41A3-8957-FE43BE885784}" dt="2020-09-18T21:39:57.396" v="1350" actId="20577"/>
      <pc:docMkLst>
        <pc:docMk/>
      </pc:docMkLst>
      <pc:sldChg chg="modSp mod">
        <pc:chgData name="Paul McMahon" userId="aeff21b4569ccf05" providerId="LiveId" clId="{A6BADDB0-D39E-41A3-8957-FE43BE885784}" dt="2020-09-18T21:04:06.113" v="371" actId="20577"/>
        <pc:sldMkLst>
          <pc:docMk/>
          <pc:sldMk cId="4132987241" sldId="258"/>
        </pc:sldMkLst>
        <pc:spChg chg="mod">
          <ac:chgData name="Paul McMahon" userId="aeff21b4569ccf05" providerId="LiveId" clId="{A6BADDB0-D39E-41A3-8957-FE43BE885784}" dt="2020-09-18T21:04:06.113" v="371" actId="20577"/>
          <ac:spMkLst>
            <pc:docMk/>
            <pc:sldMk cId="4132987241" sldId="258"/>
            <ac:spMk id="3" creationId="{FED550C4-1748-4ED9-B8DA-C2C8D9A98279}"/>
          </ac:spMkLst>
        </pc:spChg>
      </pc:sldChg>
      <pc:sldChg chg="modSp mod">
        <pc:chgData name="Paul McMahon" userId="aeff21b4569ccf05" providerId="LiveId" clId="{A6BADDB0-D39E-41A3-8957-FE43BE885784}" dt="2020-09-18T21:39:57.396" v="1350" actId="20577"/>
        <pc:sldMkLst>
          <pc:docMk/>
          <pc:sldMk cId="2588799091" sldId="355"/>
        </pc:sldMkLst>
        <pc:spChg chg="mod">
          <ac:chgData name="Paul McMahon" userId="aeff21b4569ccf05" providerId="LiveId" clId="{A6BADDB0-D39E-41A3-8957-FE43BE885784}" dt="2020-09-18T21:39:57.396" v="1350" actId="20577"/>
          <ac:spMkLst>
            <pc:docMk/>
            <pc:sldMk cId="2588799091" sldId="355"/>
            <ac:spMk id="3" creationId="{0DF991CA-BBD5-44E1-8E3D-101CE9198EDD}"/>
          </ac:spMkLst>
        </pc:spChg>
      </pc:sldChg>
      <pc:sldChg chg="modSp mod">
        <pc:chgData name="Paul McMahon" userId="aeff21b4569ccf05" providerId="LiveId" clId="{A6BADDB0-D39E-41A3-8957-FE43BE885784}" dt="2020-09-18T20:48:34.153" v="23" actId="20577"/>
        <pc:sldMkLst>
          <pc:docMk/>
          <pc:sldMk cId="2951185423" sldId="356"/>
        </pc:sldMkLst>
        <pc:spChg chg="mod">
          <ac:chgData name="Paul McMahon" userId="aeff21b4569ccf05" providerId="LiveId" clId="{A6BADDB0-D39E-41A3-8957-FE43BE885784}" dt="2020-09-18T20:48:34.153" v="23" actId="20577"/>
          <ac:spMkLst>
            <pc:docMk/>
            <pc:sldMk cId="2951185423" sldId="356"/>
            <ac:spMk id="3" creationId="{724561FA-DB2D-48C8-9401-1DAF1B50501F}"/>
          </ac:spMkLst>
        </pc:spChg>
      </pc:sldChg>
      <pc:sldChg chg="modSp new mod">
        <pc:chgData name="Paul McMahon" userId="aeff21b4569ccf05" providerId="LiveId" clId="{A6BADDB0-D39E-41A3-8957-FE43BE885784}" dt="2020-09-18T20:46:25.753" v="17" actId="20577"/>
        <pc:sldMkLst>
          <pc:docMk/>
          <pc:sldMk cId="714215787" sldId="358"/>
        </pc:sldMkLst>
        <pc:spChg chg="mod">
          <ac:chgData name="Paul McMahon" userId="aeff21b4569ccf05" providerId="LiveId" clId="{A6BADDB0-D39E-41A3-8957-FE43BE885784}" dt="2020-09-18T20:45:09.684" v="1"/>
          <ac:spMkLst>
            <pc:docMk/>
            <pc:sldMk cId="714215787" sldId="358"/>
            <ac:spMk id="2" creationId="{DFE8E574-AA4D-46E8-B650-9994AE10B7DC}"/>
          </ac:spMkLst>
        </pc:spChg>
        <pc:spChg chg="mod">
          <ac:chgData name="Paul McMahon" userId="aeff21b4569ccf05" providerId="LiveId" clId="{A6BADDB0-D39E-41A3-8957-FE43BE885784}" dt="2020-09-18T20:46:25.753" v="17" actId="20577"/>
          <ac:spMkLst>
            <pc:docMk/>
            <pc:sldMk cId="714215787" sldId="358"/>
            <ac:spMk id="3" creationId="{0FA37AB5-CD2B-492A-8B40-A085AA38934F}"/>
          </ac:spMkLst>
        </pc:spChg>
      </pc:sldChg>
      <pc:sldChg chg="addSp delSp modSp new mod">
        <pc:chgData name="Paul McMahon" userId="aeff21b4569ccf05" providerId="LiveId" clId="{A6BADDB0-D39E-41A3-8957-FE43BE885784}" dt="2020-09-18T20:49:30.793" v="35" actId="6549"/>
        <pc:sldMkLst>
          <pc:docMk/>
          <pc:sldMk cId="2284629518" sldId="359"/>
        </pc:sldMkLst>
        <pc:spChg chg="mod">
          <ac:chgData name="Paul McMahon" userId="aeff21b4569ccf05" providerId="LiveId" clId="{A6BADDB0-D39E-41A3-8957-FE43BE885784}" dt="2020-09-18T20:45:22.921" v="3"/>
          <ac:spMkLst>
            <pc:docMk/>
            <pc:sldMk cId="2284629518" sldId="359"/>
            <ac:spMk id="2" creationId="{07162CA2-7C11-40F2-A757-4E24CCCC31F1}"/>
          </ac:spMkLst>
        </pc:spChg>
        <pc:spChg chg="add del mod">
          <ac:chgData name="Paul McMahon" userId="aeff21b4569ccf05" providerId="LiveId" clId="{A6BADDB0-D39E-41A3-8957-FE43BE885784}" dt="2020-09-18T20:49:30.793" v="35" actId="6549"/>
          <ac:spMkLst>
            <pc:docMk/>
            <pc:sldMk cId="2284629518" sldId="359"/>
            <ac:spMk id="3" creationId="{568EFCDE-C88F-4B33-B4A9-41B971EEE014}"/>
          </ac:spMkLst>
        </pc:spChg>
        <pc:picChg chg="add del mod">
          <ac:chgData name="Paul McMahon" userId="aeff21b4569ccf05" providerId="LiveId" clId="{A6BADDB0-D39E-41A3-8957-FE43BE885784}" dt="2020-09-18T20:48:45.797" v="25" actId="22"/>
          <ac:picMkLst>
            <pc:docMk/>
            <pc:sldMk cId="2284629518" sldId="359"/>
            <ac:picMk id="5" creationId="{2719C34B-D087-4AD3-AC96-43F20DAF8238}"/>
          </ac:picMkLst>
        </pc:picChg>
      </pc:sldChg>
      <pc:sldChg chg="modSp new mod">
        <pc:chgData name="Paul McMahon" userId="aeff21b4569ccf05" providerId="LiveId" clId="{A6BADDB0-D39E-41A3-8957-FE43BE885784}" dt="2020-09-18T20:52:22.979" v="66" actId="20577"/>
        <pc:sldMkLst>
          <pc:docMk/>
          <pc:sldMk cId="3010855370" sldId="360"/>
        </pc:sldMkLst>
        <pc:spChg chg="mod">
          <ac:chgData name="Paul McMahon" userId="aeff21b4569ccf05" providerId="LiveId" clId="{A6BADDB0-D39E-41A3-8957-FE43BE885784}" dt="2020-09-18T20:51:01.196" v="41" actId="6549"/>
          <ac:spMkLst>
            <pc:docMk/>
            <pc:sldMk cId="3010855370" sldId="360"/>
            <ac:spMk id="2" creationId="{A8D4B1D6-0EC2-4CAC-8252-D5335C1A2568}"/>
          </ac:spMkLst>
        </pc:spChg>
        <pc:spChg chg="mod">
          <ac:chgData name="Paul McMahon" userId="aeff21b4569ccf05" providerId="LiveId" clId="{A6BADDB0-D39E-41A3-8957-FE43BE885784}" dt="2020-09-18T20:52:22.979" v="66" actId="20577"/>
          <ac:spMkLst>
            <pc:docMk/>
            <pc:sldMk cId="3010855370" sldId="360"/>
            <ac:spMk id="3" creationId="{79228B06-223D-4140-976F-DBFEF09F34EE}"/>
          </ac:spMkLst>
        </pc:spChg>
      </pc:sldChg>
      <pc:sldChg chg="modSp new mod">
        <pc:chgData name="Paul McMahon" userId="aeff21b4569ccf05" providerId="LiveId" clId="{A6BADDB0-D39E-41A3-8957-FE43BE885784}" dt="2020-09-18T20:52:58.502" v="79" actId="6549"/>
        <pc:sldMkLst>
          <pc:docMk/>
          <pc:sldMk cId="2797545762" sldId="361"/>
        </pc:sldMkLst>
        <pc:spChg chg="mod">
          <ac:chgData name="Paul McMahon" userId="aeff21b4569ccf05" providerId="LiveId" clId="{A6BADDB0-D39E-41A3-8957-FE43BE885784}" dt="2020-09-18T20:50:52.761" v="40" actId="6549"/>
          <ac:spMkLst>
            <pc:docMk/>
            <pc:sldMk cId="2797545762" sldId="361"/>
            <ac:spMk id="2" creationId="{8DF7307A-03FB-47E9-BF6F-4A4425852D50}"/>
          </ac:spMkLst>
        </pc:spChg>
        <pc:spChg chg="mod">
          <ac:chgData name="Paul McMahon" userId="aeff21b4569ccf05" providerId="LiveId" clId="{A6BADDB0-D39E-41A3-8957-FE43BE885784}" dt="2020-09-18T20:52:58.502" v="79" actId="6549"/>
          <ac:spMkLst>
            <pc:docMk/>
            <pc:sldMk cId="2797545762" sldId="361"/>
            <ac:spMk id="3" creationId="{9EBA595A-C458-484B-A250-58D232E8EF80}"/>
          </ac:spMkLst>
        </pc:spChg>
      </pc:sldChg>
      <pc:sldChg chg="modSp new del mod">
        <pc:chgData name="Paul McMahon" userId="aeff21b4569ccf05" providerId="LiveId" clId="{A6BADDB0-D39E-41A3-8957-FE43BE885784}" dt="2020-09-18T20:56:37.055" v="141" actId="47"/>
        <pc:sldMkLst>
          <pc:docMk/>
          <pc:sldMk cId="478171681" sldId="362"/>
        </pc:sldMkLst>
        <pc:spChg chg="mod">
          <ac:chgData name="Paul McMahon" userId="aeff21b4569ccf05" providerId="LiveId" clId="{A6BADDB0-D39E-41A3-8957-FE43BE885784}" dt="2020-09-18T20:54:51.369" v="118" actId="20577"/>
          <ac:spMkLst>
            <pc:docMk/>
            <pc:sldMk cId="478171681" sldId="362"/>
            <ac:spMk id="2" creationId="{1D62C228-81A9-4CB9-8D73-2F1B7B05262A}"/>
          </ac:spMkLst>
        </pc:spChg>
      </pc:sldChg>
      <pc:sldChg chg="modSp new del mod">
        <pc:chgData name="Paul McMahon" userId="aeff21b4569ccf05" providerId="LiveId" clId="{A6BADDB0-D39E-41A3-8957-FE43BE885784}" dt="2020-09-18T20:56:38.432" v="142" actId="47"/>
        <pc:sldMkLst>
          <pc:docMk/>
          <pc:sldMk cId="708149307" sldId="363"/>
        </pc:sldMkLst>
        <pc:spChg chg="mod">
          <ac:chgData name="Paul McMahon" userId="aeff21b4569ccf05" providerId="LiveId" clId="{A6BADDB0-D39E-41A3-8957-FE43BE885784}" dt="2020-09-18T20:54:43.681" v="115" actId="313"/>
          <ac:spMkLst>
            <pc:docMk/>
            <pc:sldMk cId="708149307" sldId="363"/>
            <ac:spMk id="2" creationId="{68AABA9C-4211-4AD9-8704-6054EEB42B80}"/>
          </ac:spMkLst>
        </pc:spChg>
      </pc:sldChg>
      <pc:sldChg chg="modSp new mod">
        <pc:chgData name="Paul McMahon" userId="aeff21b4569ccf05" providerId="LiveId" clId="{A6BADDB0-D39E-41A3-8957-FE43BE885784}" dt="2020-09-18T20:56:27.150" v="140" actId="21"/>
        <pc:sldMkLst>
          <pc:docMk/>
          <pc:sldMk cId="547379158" sldId="364"/>
        </pc:sldMkLst>
        <pc:spChg chg="mod">
          <ac:chgData name="Paul McMahon" userId="aeff21b4569ccf05" providerId="LiveId" clId="{A6BADDB0-D39E-41A3-8957-FE43BE885784}" dt="2020-09-18T20:55:00.324" v="122" actId="20577"/>
          <ac:spMkLst>
            <pc:docMk/>
            <pc:sldMk cId="547379158" sldId="364"/>
            <ac:spMk id="2" creationId="{1DEC338D-129F-488E-BFC9-271097AFD386}"/>
          </ac:spMkLst>
        </pc:spChg>
        <pc:spChg chg="mod">
          <ac:chgData name="Paul McMahon" userId="aeff21b4569ccf05" providerId="LiveId" clId="{A6BADDB0-D39E-41A3-8957-FE43BE885784}" dt="2020-09-18T20:56:27.150" v="140" actId="21"/>
          <ac:spMkLst>
            <pc:docMk/>
            <pc:sldMk cId="547379158" sldId="364"/>
            <ac:spMk id="3" creationId="{D49F4157-02D6-4B12-ACEE-622FE98433A6}"/>
          </ac:spMkLst>
        </pc:spChg>
      </pc:sldChg>
      <pc:sldChg chg="modSp new mod">
        <pc:chgData name="Paul McMahon" userId="aeff21b4569ccf05" providerId="LiveId" clId="{A6BADDB0-D39E-41A3-8957-FE43BE885784}" dt="2020-09-18T20:58:24.789" v="212" actId="20577"/>
        <pc:sldMkLst>
          <pc:docMk/>
          <pc:sldMk cId="4188968906" sldId="365"/>
        </pc:sldMkLst>
        <pc:spChg chg="mod">
          <ac:chgData name="Paul McMahon" userId="aeff21b4569ccf05" providerId="LiveId" clId="{A6BADDB0-D39E-41A3-8957-FE43BE885784}" dt="2020-09-18T20:57:06.282" v="169" actId="20577"/>
          <ac:spMkLst>
            <pc:docMk/>
            <pc:sldMk cId="4188968906" sldId="365"/>
            <ac:spMk id="2" creationId="{B599C9D8-1802-45DB-807E-43D3A6DF0EA7}"/>
          </ac:spMkLst>
        </pc:spChg>
        <pc:spChg chg="mod">
          <ac:chgData name="Paul McMahon" userId="aeff21b4569ccf05" providerId="LiveId" clId="{A6BADDB0-D39E-41A3-8957-FE43BE885784}" dt="2020-09-18T20:58:24.789" v="212" actId="20577"/>
          <ac:spMkLst>
            <pc:docMk/>
            <pc:sldMk cId="4188968906" sldId="365"/>
            <ac:spMk id="3" creationId="{13A7A47F-7779-4FF2-8B36-52A95109411E}"/>
          </ac:spMkLst>
        </pc:spChg>
      </pc:sldChg>
      <pc:sldChg chg="modSp new mod">
        <pc:chgData name="Paul McMahon" userId="aeff21b4569ccf05" providerId="LiveId" clId="{A6BADDB0-D39E-41A3-8957-FE43BE885784}" dt="2020-09-18T20:58:49.746" v="225" actId="20577"/>
        <pc:sldMkLst>
          <pc:docMk/>
          <pc:sldMk cId="4294141395" sldId="366"/>
        </pc:sldMkLst>
        <pc:spChg chg="mod">
          <ac:chgData name="Paul McMahon" userId="aeff21b4569ccf05" providerId="LiveId" clId="{A6BADDB0-D39E-41A3-8957-FE43BE885784}" dt="2020-09-18T20:57:18.411" v="193" actId="20577"/>
          <ac:spMkLst>
            <pc:docMk/>
            <pc:sldMk cId="4294141395" sldId="366"/>
            <ac:spMk id="2" creationId="{8C33416D-A68B-4156-ADFF-A9F2A2741D9F}"/>
          </ac:spMkLst>
        </pc:spChg>
        <pc:spChg chg="mod">
          <ac:chgData name="Paul McMahon" userId="aeff21b4569ccf05" providerId="LiveId" clId="{A6BADDB0-D39E-41A3-8957-FE43BE885784}" dt="2020-09-18T20:58:49.746" v="225" actId="20577"/>
          <ac:spMkLst>
            <pc:docMk/>
            <pc:sldMk cId="4294141395" sldId="366"/>
            <ac:spMk id="3" creationId="{0BE74B80-80D0-4FD0-AE7C-493DA357E419}"/>
          </ac:spMkLst>
        </pc:spChg>
      </pc:sldChg>
      <pc:sldChg chg="modSp new mod">
        <pc:chgData name="Paul McMahon" userId="aeff21b4569ccf05" providerId="LiveId" clId="{A6BADDB0-D39E-41A3-8957-FE43BE885784}" dt="2020-09-18T20:59:59.202" v="239" actId="20577"/>
        <pc:sldMkLst>
          <pc:docMk/>
          <pc:sldMk cId="122825798" sldId="367"/>
        </pc:sldMkLst>
        <pc:spChg chg="mod">
          <ac:chgData name="Paul McMahon" userId="aeff21b4569ccf05" providerId="LiveId" clId="{A6BADDB0-D39E-41A3-8957-FE43BE885784}" dt="2020-09-18T20:59:29.133" v="227" actId="6549"/>
          <ac:spMkLst>
            <pc:docMk/>
            <pc:sldMk cId="122825798" sldId="367"/>
            <ac:spMk id="2" creationId="{FE133AB1-D7AC-48B0-BEA2-6592545ED7E7}"/>
          </ac:spMkLst>
        </pc:spChg>
        <pc:spChg chg="mod">
          <ac:chgData name="Paul McMahon" userId="aeff21b4569ccf05" providerId="LiveId" clId="{A6BADDB0-D39E-41A3-8957-FE43BE885784}" dt="2020-09-18T20:59:59.202" v="239" actId="20577"/>
          <ac:spMkLst>
            <pc:docMk/>
            <pc:sldMk cId="122825798" sldId="367"/>
            <ac:spMk id="3" creationId="{D8E61555-C62B-4101-9137-304BBB40C441}"/>
          </ac:spMkLst>
        </pc:spChg>
      </pc:sldChg>
      <pc:sldChg chg="modSp new mod">
        <pc:chgData name="Paul McMahon" userId="aeff21b4569ccf05" providerId="LiveId" clId="{A6BADDB0-D39E-41A3-8957-FE43BE885784}" dt="2020-09-18T21:01:47.125" v="261" actId="20577"/>
        <pc:sldMkLst>
          <pc:docMk/>
          <pc:sldMk cId="2815854208" sldId="368"/>
        </pc:sldMkLst>
        <pc:spChg chg="mod">
          <ac:chgData name="Paul McMahon" userId="aeff21b4569ccf05" providerId="LiveId" clId="{A6BADDB0-D39E-41A3-8957-FE43BE885784}" dt="2020-09-18T21:01:09.723" v="245" actId="6549"/>
          <ac:spMkLst>
            <pc:docMk/>
            <pc:sldMk cId="2815854208" sldId="368"/>
            <ac:spMk id="2" creationId="{280D4004-0316-41F0-8A29-E7922E76953C}"/>
          </ac:spMkLst>
        </pc:spChg>
        <pc:spChg chg="mod">
          <ac:chgData name="Paul McMahon" userId="aeff21b4569ccf05" providerId="LiveId" clId="{A6BADDB0-D39E-41A3-8957-FE43BE885784}" dt="2020-09-18T21:01:47.125" v="261" actId="20577"/>
          <ac:spMkLst>
            <pc:docMk/>
            <pc:sldMk cId="2815854208" sldId="368"/>
            <ac:spMk id="3" creationId="{E638542D-9BFA-4083-8EEC-14B557BB7359}"/>
          </ac:spMkLst>
        </pc:spChg>
      </pc:sldChg>
      <pc:sldChg chg="addSp delSp modSp new mod">
        <pc:chgData name="Paul McMahon" userId="aeff21b4569ccf05" providerId="LiveId" clId="{A6BADDB0-D39E-41A3-8957-FE43BE885784}" dt="2020-09-18T21:04:58.299" v="383" actId="20577"/>
        <pc:sldMkLst>
          <pc:docMk/>
          <pc:sldMk cId="4164376222" sldId="369"/>
        </pc:sldMkLst>
        <pc:spChg chg="mod">
          <ac:chgData name="Paul McMahon" userId="aeff21b4569ccf05" providerId="LiveId" clId="{A6BADDB0-D39E-41A3-8957-FE43BE885784}" dt="2020-09-18T21:01:04.346" v="244" actId="6549"/>
          <ac:spMkLst>
            <pc:docMk/>
            <pc:sldMk cId="4164376222" sldId="369"/>
            <ac:spMk id="2" creationId="{52AAC40E-7DCC-41F3-8F88-4FD585D710E8}"/>
          </ac:spMkLst>
        </pc:spChg>
        <pc:spChg chg="mod">
          <ac:chgData name="Paul McMahon" userId="aeff21b4569ccf05" providerId="LiveId" clId="{A6BADDB0-D39E-41A3-8957-FE43BE885784}" dt="2020-09-18T21:04:58.299" v="383" actId="20577"/>
          <ac:spMkLst>
            <pc:docMk/>
            <pc:sldMk cId="4164376222" sldId="369"/>
            <ac:spMk id="3" creationId="{E8A43DB2-BF00-4E46-9889-9520A4865BD3}"/>
          </ac:spMkLst>
        </pc:spChg>
        <pc:spChg chg="add del">
          <ac:chgData name="Paul McMahon" userId="aeff21b4569ccf05" providerId="LiveId" clId="{A6BADDB0-D39E-41A3-8957-FE43BE885784}" dt="2020-09-18T21:00:56.999" v="242" actId="22"/>
          <ac:spMkLst>
            <pc:docMk/>
            <pc:sldMk cId="4164376222" sldId="369"/>
            <ac:spMk id="5" creationId="{3D3DD659-DB5D-458E-8637-61BBC1010BD9}"/>
          </ac:spMkLst>
        </pc:spChg>
      </pc:sldChg>
      <pc:sldChg chg="modSp new mod">
        <pc:chgData name="Paul McMahon" userId="aeff21b4569ccf05" providerId="LiveId" clId="{A6BADDB0-D39E-41A3-8957-FE43BE885784}" dt="2020-09-18T21:06:20.029" v="398" actId="6549"/>
        <pc:sldMkLst>
          <pc:docMk/>
          <pc:sldMk cId="2877486582" sldId="370"/>
        </pc:sldMkLst>
        <pc:spChg chg="mod">
          <ac:chgData name="Paul McMahon" userId="aeff21b4569ccf05" providerId="LiveId" clId="{A6BADDB0-D39E-41A3-8957-FE43BE885784}" dt="2020-09-18T21:05:23.495" v="384"/>
          <ac:spMkLst>
            <pc:docMk/>
            <pc:sldMk cId="2877486582" sldId="370"/>
            <ac:spMk id="2" creationId="{2775C902-3293-4E4A-A17B-3BB9E9502294}"/>
          </ac:spMkLst>
        </pc:spChg>
        <pc:spChg chg="mod">
          <ac:chgData name="Paul McMahon" userId="aeff21b4569ccf05" providerId="LiveId" clId="{A6BADDB0-D39E-41A3-8957-FE43BE885784}" dt="2020-09-18T21:06:20.029" v="398" actId="6549"/>
          <ac:spMkLst>
            <pc:docMk/>
            <pc:sldMk cId="2877486582" sldId="370"/>
            <ac:spMk id="3" creationId="{D57A8382-D85C-4A53-8F3A-EDCC8F08E845}"/>
          </ac:spMkLst>
        </pc:spChg>
      </pc:sldChg>
      <pc:sldChg chg="modSp new mod">
        <pc:chgData name="Paul McMahon" userId="aeff21b4569ccf05" providerId="LiveId" clId="{A6BADDB0-D39E-41A3-8957-FE43BE885784}" dt="2020-09-18T21:07:43.364" v="413" actId="6549"/>
        <pc:sldMkLst>
          <pc:docMk/>
          <pc:sldMk cId="153282895" sldId="371"/>
        </pc:sldMkLst>
        <pc:spChg chg="mod">
          <ac:chgData name="Paul McMahon" userId="aeff21b4569ccf05" providerId="LiveId" clId="{A6BADDB0-D39E-41A3-8957-FE43BE885784}" dt="2020-09-18T21:06:55.522" v="399"/>
          <ac:spMkLst>
            <pc:docMk/>
            <pc:sldMk cId="153282895" sldId="371"/>
            <ac:spMk id="2" creationId="{E8D469C2-69E0-4240-AFC2-F3ECF6F6854F}"/>
          </ac:spMkLst>
        </pc:spChg>
        <pc:spChg chg="mod">
          <ac:chgData name="Paul McMahon" userId="aeff21b4569ccf05" providerId="LiveId" clId="{A6BADDB0-D39E-41A3-8957-FE43BE885784}" dt="2020-09-18T21:07:43.364" v="413" actId="6549"/>
          <ac:spMkLst>
            <pc:docMk/>
            <pc:sldMk cId="153282895" sldId="371"/>
            <ac:spMk id="3" creationId="{5A24AA52-D9D0-44DC-9CA9-B93807CCADCA}"/>
          </ac:spMkLst>
        </pc:spChg>
      </pc:sldChg>
      <pc:sldChg chg="modSp new mod">
        <pc:chgData name="Paul McMahon" userId="aeff21b4569ccf05" providerId="LiveId" clId="{A6BADDB0-D39E-41A3-8957-FE43BE885784}" dt="2020-09-18T21:10:03.890" v="489" actId="6549"/>
        <pc:sldMkLst>
          <pc:docMk/>
          <pc:sldMk cId="3336822063" sldId="372"/>
        </pc:sldMkLst>
        <pc:spChg chg="mod">
          <ac:chgData name="Paul McMahon" userId="aeff21b4569ccf05" providerId="LiveId" clId="{A6BADDB0-D39E-41A3-8957-FE43BE885784}" dt="2020-09-18T21:08:49.023" v="446" actId="20577"/>
          <ac:spMkLst>
            <pc:docMk/>
            <pc:sldMk cId="3336822063" sldId="372"/>
            <ac:spMk id="2" creationId="{2186E0BD-D890-46DF-ABDA-52ED0DEF9100}"/>
          </ac:spMkLst>
        </pc:spChg>
        <pc:spChg chg="mod">
          <ac:chgData name="Paul McMahon" userId="aeff21b4569ccf05" providerId="LiveId" clId="{A6BADDB0-D39E-41A3-8957-FE43BE885784}" dt="2020-09-18T21:10:03.890" v="489" actId="6549"/>
          <ac:spMkLst>
            <pc:docMk/>
            <pc:sldMk cId="3336822063" sldId="372"/>
            <ac:spMk id="3" creationId="{116FE54D-8571-4C05-A52E-5EB4BB8DB32F}"/>
          </ac:spMkLst>
        </pc:spChg>
      </pc:sldChg>
      <pc:sldChg chg="modSp new mod">
        <pc:chgData name="Paul McMahon" userId="aeff21b4569ccf05" providerId="LiveId" clId="{A6BADDB0-D39E-41A3-8957-FE43BE885784}" dt="2020-09-18T21:11:34.208" v="545"/>
        <pc:sldMkLst>
          <pc:docMk/>
          <pc:sldMk cId="3537352543" sldId="373"/>
        </pc:sldMkLst>
        <pc:spChg chg="mod">
          <ac:chgData name="Paul McMahon" userId="aeff21b4569ccf05" providerId="LiveId" clId="{A6BADDB0-D39E-41A3-8957-FE43BE885784}" dt="2020-09-18T21:09:05.421" v="465" actId="20577"/>
          <ac:spMkLst>
            <pc:docMk/>
            <pc:sldMk cId="3537352543" sldId="373"/>
            <ac:spMk id="2" creationId="{E5FB87A4-3E53-47F9-9883-C36F2F99A9E0}"/>
          </ac:spMkLst>
        </pc:spChg>
        <pc:spChg chg="mod">
          <ac:chgData name="Paul McMahon" userId="aeff21b4569ccf05" providerId="LiveId" clId="{A6BADDB0-D39E-41A3-8957-FE43BE885784}" dt="2020-09-18T21:11:34.208" v="545"/>
          <ac:spMkLst>
            <pc:docMk/>
            <pc:sldMk cId="3537352543" sldId="373"/>
            <ac:spMk id="3" creationId="{6B945513-5F98-403B-AA31-84F834B7263C}"/>
          </ac:spMkLst>
        </pc:spChg>
      </pc:sldChg>
      <pc:sldChg chg="modSp new mod">
        <pc:chgData name="Paul McMahon" userId="aeff21b4569ccf05" providerId="LiveId" clId="{A6BADDB0-D39E-41A3-8957-FE43BE885784}" dt="2020-09-18T21:13:59.496" v="599" actId="6549"/>
        <pc:sldMkLst>
          <pc:docMk/>
          <pc:sldMk cId="968477475" sldId="374"/>
        </pc:sldMkLst>
        <pc:spChg chg="mod">
          <ac:chgData name="Paul McMahon" userId="aeff21b4569ccf05" providerId="LiveId" clId="{A6BADDB0-D39E-41A3-8957-FE43BE885784}" dt="2020-09-18T21:13:36.378" v="580" actId="20577"/>
          <ac:spMkLst>
            <pc:docMk/>
            <pc:sldMk cId="968477475" sldId="374"/>
            <ac:spMk id="2" creationId="{2F123709-1A47-430F-9383-B20B57EBD2A6}"/>
          </ac:spMkLst>
        </pc:spChg>
        <pc:spChg chg="mod">
          <ac:chgData name="Paul McMahon" userId="aeff21b4569ccf05" providerId="LiveId" clId="{A6BADDB0-D39E-41A3-8957-FE43BE885784}" dt="2020-09-18T21:13:59.496" v="599" actId="6549"/>
          <ac:spMkLst>
            <pc:docMk/>
            <pc:sldMk cId="968477475" sldId="374"/>
            <ac:spMk id="3" creationId="{D55CFF83-94C0-4D3F-92A6-5F5A2A796A1D}"/>
          </ac:spMkLst>
        </pc:spChg>
      </pc:sldChg>
      <pc:sldChg chg="modSp new mod">
        <pc:chgData name="Paul McMahon" userId="aeff21b4569ccf05" providerId="LiveId" clId="{A6BADDB0-D39E-41A3-8957-FE43BE885784}" dt="2020-09-18T21:15:07.125" v="622" actId="20577"/>
        <pc:sldMkLst>
          <pc:docMk/>
          <pc:sldMk cId="3298841277" sldId="375"/>
        </pc:sldMkLst>
        <pc:spChg chg="mod">
          <ac:chgData name="Paul McMahon" userId="aeff21b4569ccf05" providerId="LiveId" clId="{A6BADDB0-D39E-41A3-8957-FE43BE885784}" dt="2020-09-18T21:14:12.011" v="600"/>
          <ac:spMkLst>
            <pc:docMk/>
            <pc:sldMk cId="3298841277" sldId="375"/>
            <ac:spMk id="2" creationId="{CCFD5DFD-A6BD-4374-B4C1-1B92A0FBF7C4}"/>
          </ac:spMkLst>
        </pc:spChg>
        <pc:spChg chg="mod">
          <ac:chgData name="Paul McMahon" userId="aeff21b4569ccf05" providerId="LiveId" clId="{A6BADDB0-D39E-41A3-8957-FE43BE885784}" dt="2020-09-18T21:15:07.125" v="622" actId="20577"/>
          <ac:spMkLst>
            <pc:docMk/>
            <pc:sldMk cId="3298841277" sldId="375"/>
            <ac:spMk id="3" creationId="{241767BE-14E6-4A34-BC69-EC235FEAE46D}"/>
          </ac:spMkLst>
        </pc:spChg>
      </pc:sldChg>
      <pc:sldChg chg="modSp new mod">
        <pc:chgData name="Paul McMahon" userId="aeff21b4569ccf05" providerId="LiveId" clId="{A6BADDB0-D39E-41A3-8957-FE43BE885784}" dt="2020-09-18T21:17:06.631" v="652" actId="6549"/>
        <pc:sldMkLst>
          <pc:docMk/>
          <pc:sldMk cId="3325350451" sldId="376"/>
        </pc:sldMkLst>
        <pc:spChg chg="mod">
          <ac:chgData name="Paul McMahon" userId="aeff21b4569ccf05" providerId="LiveId" clId="{A6BADDB0-D39E-41A3-8957-FE43BE885784}" dt="2020-09-18T21:15:50.214" v="623"/>
          <ac:spMkLst>
            <pc:docMk/>
            <pc:sldMk cId="3325350451" sldId="376"/>
            <ac:spMk id="2" creationId="{EAAA7B3C-3B8D-4245-8800-479CF798189D}"/>
          </ac:spMkLst>
        </pc:spChg>
        <pc:spChg chg="mod">
          <ac:chgData name="Paul McMahon" userId="aeff21b4569ccf05" providerId="LiveId" clId="{A6BADDB0-D39E-41A3-8957-FE43BE885784}" dt="2020-09-18T21:17:06.631" v="652" actId="6549"/>
          <ac:spMkLst>
            <pc:docMk/>
            <pc:sldMk cId="3325350451" sldId="376"/>
            <ac:spMk id="3" creationId="{05B5B325-3D63-4FC4-B5C3-B21395044A91}"/>
          </ac:spMkLst>
        </pc:spChg>
      </pc:sldChg>
      <pc:sldChg chg="modSp new mod">
        <pc:chgData name="Paul McMahon" userId="aeff21b4569ccf05" providerId="LiveId" clId="{A6BADDB0-D39E-41A3-8957-FE43BE885784}" dt="2020-09-18T21:18:24.899" v="667" actId="6549"/>
        <pc:sldMkLst>
          <pc:docMk/>
          <pc:sldMk cId="4001568754" sldId="377"/>
        </pc:sldMkLst>
        <pc:spChg chg="mod">
          <ac:chgData name="Paul McMahon" userId="aeff21b4569ccf05" providerId="LiveId" clId="{A6BADDB0-D39E-41A3-8957-FE43BE885784}" dt="2020-09-18T21:15:54.559" v="624"/>
          <ac:spMkLst>
            <pc:docMk/>
            <pc:sldMk cId="4001568754" sldId="377"/>
            <ac:spMk id="2" creationId="{D1FBE9D5-7ABA-4CA9-89AB-2B129F8C86F8}"/>
          </ac:spMkLst>
        </pc:spChg>
        <pc:spChg chg="mod">
          <ac:chgData name="Paul McMahon" userId="aeff21b4569ccf05" providerId="LiveId" clId="{A6BADDB0-D39E-41A3-8957-FE43BE885784}" dt="2020-09-18T21:18:24.899" v="667" actId="6549"/>
          <ac:spMkLst>
            <pc:docMk/>
            <pc:sldMk cId="4001568754" sldId="377"/>
            <ac:spMk id="3" creationId="{15899E02-B2DA-46FA-AAFD-89BB624B47A6}"/>
          </ac:spMkLst>
        </pc:spChg>
      </pc:sldChg>
      <pc:sldChg chg="modSp new mod">
        <pc:chgData name="Paul McMahon" userId="aeff21b4569ccf05" providerId="LiveId" clId="{A6BADDB0-D39E-41A3-8957-FE43BE885784}" dt="2020-09-18T21:21:02.613" v="741" actId="6549"/>
        <pc:sldMkLst>
          <pc:docMk/>
          <pc:sldMk cId="3277084690" sldId="378"/>
        </pc:sldMkLst>
        <pc:spChg chg="mod">
          <ac:chgData name="Paul McMahon" userId="aeff21b4569ccf05" providerId="LiveId" clId="{A6BADDB0-D39E-41A3-8957-FE43BE885784}" dt="2020-09-18T21:18:56.925" v="679" actId="20577"/>
          <ac:spMkLst>
            <pc:docMk/>
            <pc:sldMk cId="3277084690" sldId="378"/>
            <ac:spMk id="2" creationId="{AA769FFE-EEC7-45E5-A45A-2A9F2CB818E5}"/>
          </ac:spMkLst>
        </pc:spChg>
        <pc:spChg chg="mod">
          <ac:chgData name="Paul McMahon" userId="aeff21b4569ccf05" providerId="LiveId" clId="{A6BADDB0-D39E-41A3-8957-FE43BE885784}" dt="2020-09-18T21:21:02.613" v="741" actId="6549"/>
          <ac:spMkLst>
            <pc:docMk/>
            <pc:sldMk cId="3277084690" sldId="378"/>
            <ac:spMk id="3" creationId="{95F54D2F-1A12-4D0E-9205-11883C4A7E1B}"/>
          </ac:spMkLst>
        </pc:spChg>
      </pc:sldChg>
      <pc:sldChg chg="modSp new mod">
        <pc:chgData name="Paul McMahon" userId="aeff21b4569ccf05" providerId="LiveId" clId="{A6BADDB0-D39E-41A3-8957-FE43BE885784}" dt="2020-09-18T21:22:26.767" v="784" actId="6549"/>
        <pc:sldMkLst>
          <pc:docMk/>
          <pc:sldMk cId="1630142219" sldId="379"/>
        </pc:sldMkLst>
        <pc:spChg chg="mod">
          <ac:chgData name="Paul McMahon" userId="aeff21b4569ccf05" providerId="LiveId" clId="{A6BADDB0-D39E-41A3-8957-FE43BE885784}" dt="2020-09-18T21:21:24.385" v="760" actId="6549"/>
          <ac:spMkLst>
            <pc:docMk/>
            <pc:sldMk cId="1630142219" sldId="379"/>
            <ac:spMk id="2" creationId="{71BDFED0-9CC3-454C-ABC7-88015B0BEFD1}"/>
          </ac:spMkLst>
        </pc:spChg>
        <pc:spChg chg="mod">
          <ac:chgData name="Paul McMahon" userId="aeff21b4569ccf05" providerId="LiveId" clId="{A6BADDB0-D39E-41A3-8957-FE43BE885784}" dt="2020-09-18T21:22:26.767" v="784" actId="6549"/>
          <ac:spMkLst>
            <pc:docMk/>
            <pc:sldMk cId="1630142219" sldId="379"/>
            <ac:spMk id="3" creationId="{82B6D245-C7D9-4019-A62F-E18D4B6B7E58}"/>
          </ac:spMkLst>
        </pc:spChg>
      </pc:sldChg>
      <pc:sldChg chg="modSp new mod">
        <pc:chgData name="Paul McMahon" userId="aeff21b4569ccf05" providerId="LiveId" clId="{A6BADDB0-D39E-41A3-8957-FE43BE885784}" dt="2020-09-18T21:27:21.024" v="1043" actId="20577"/>
        <pc:sldMkLst>
          <pc:docMk/>
          <pc:sldMk cId="1002581714" sldId="380"/>
        </pc:sldMkLst>
        <pc:spChg chg="mod">
          <ac:chgData name="Paul McMahon" userId="aeff21b4569ccf05" providerId="LiveId" clId="{A6BADDB0-D39E-41A3-8957-FE43BE885784}" dt="2020-09-18T21:27:21.024" v="1043" actId="20577"/>
          <ac:spMkLst>
            <pc:docMk/>
            <pc:sldMk cId="1002581714" sldId="380"/>
            <ac:spMk id="2" creationId="{41C19646-4433-46F0-AF4C-F3F51CDB7D28}"/>
          </ac:spMkLst>
        </pc:spChg>
        <pc:spChg chg="mod">
          <ac:chgData name="Paul McMahon" userId="aeff21b4569ccf05" providerId="LiveId" clId="{A6BADDB0-D39E-41A3-8957-FE43BE885784}" dt="2020-09-18T21:24:50.141" v="953" actId="20577"/>
          <ac:spMkLst>
            <pc:docMk/>
            <pc:sldMk cId="1002581714" sldId="380"/>
            <ac:spMk id="3" creationId="{AD3A90EE-F3C4-46E3-B489-51A211DF381B}"/>
          </ac:spMkLst>
        </pc:spChg>
      </pc:sldChg>
      <pc:sldChg chg="modSp new mod">
        <pc:chgData name="Paul McMahon" userId="aeff21b4569ccf05" providerId="LiveId" clId="{A6BADDB0-D39E-41A3-8957-FE43BE885784}" dt="2020-09-18T21:27:06.006" v="1030" actId="20577"/>
        <pc:sldMkLst>
          <pc:docMk/>
          <pc:sldMk cId="2802737262" sldId="381"/>
        </pc:sldMkLst>
        <pc:spChg chg="mod">
          <ac:chgData name="Paul McMahon" userId="aeff21b4569ccf05" providerId="LiveId" clId="{A6BADDB0-D39E-41A3-8957-FE43BE885784}" dt="2020-09-18T21:27:06.006" v="1030" actId="20577"/>
          <ac:spMkLst>
            <pc:docMk/>
            <pc:sldMk cId="2802737262" sldId="381"/>
            <ac:spMk id="2" creationId="{759D0007-A3DB-45F3-8956-93945E7041C7}"/>
          </ac:spMkLst>
        </pc:spChg>
        <pc:spChg chg="mod">
          <ac:chgData name="Paul McMahon" userId="aeff21b4569ccf05" providerId="LiveId" clId="{A6BADDB0-D39E-41A3-8957-FE43BE885784}" dt="2020-09-18T21:26:59.629" v="1019" actId="5793"/>
          <ac:spMkLst>
            <pc:docMk/>
            <pc:sldMk cId="2802737262" sldId="381"/>
            <ac:spMk id="3" creationId="{5938C0C9-038A-4B26-B708-1CBABFB1FAE4}"/>
          </ac:spMkLst>
        </pc:spChg>
      </pc:sldChg>
      <pc:sldChg chg="modSp new mod">
        <pc:chgData name="Paul McMahon" userId="aeff21b4569ccf05" providerId="LiveId" clId="{A6BADDB0-D39E-41A3-8957-FE43BE885784}" dt="2020-09-18T21:28:24.506" v="1068" actId="6549"/>
        <pc:sldMkLst>
          <pc:docMk/>
          <pc:sldMk cId="2016659814" sldId="382"/>
        </pc:sldMkLst>
        <pc:spChg chg="mod">
          <ac:chgData name="Paul McMahon" userId="aeff21b4569ccf05" providerId="LiveId" clId="{A6BADDB0-D39E-41A3-8957-FE43BE885784}" dt="2020-09-18T21:27:43.967" v="1044"/>
          <ac:spMkLst>
            <pc:docMk/>
            <pc:sldMk cId="2016659814" sldId="382"/>
            <ac:spMk id="2" creationId="{7C576734-7604-4F14-BD42-0F64C991560C}"/>
          </ac:spMkLst>
        </pc:spChg>
        <pc:spChg chg="mod">
          <ac:chgData name="Paul McMahon" userId="aeff21b4569ccf05" providerId="LiveId" clId="{A6BADDB0-D39E-41A3-8957-FE43BE885784}" dt="2020-09-18T21:28:24.506" v="1068" actId="6549"/>
          <ac:spMkLst>
            <pc:docMk/>
            <pc:sldMk cId="2016659814" sldId="382"/>
            <ac:spMk id="3" creationId="{B633E128-CFFF-4A67-81D3-C28B488101B2}"/>
          </ac:spMkLst>
        </pc:spChg>
      </pc:sldChg>
      <pc:sldChg chg="modSp new mod">
        <pc:chgData name="Paul McMahon" userId="aeff21b4569ccf05" providerId="LiveId" clId="{A6BADDB0-D39E-41A3-8957-FE43BE885784}" dt="2020-09-18T21:31:26.409" v="1134" actId="6549"/>
        <pc:sldMkLst>
          <pc:docMk/>
          <pc:sldMk cId="1923875016" sldId="383"/>
        </pc:sldMkLst>
        <pc:spChg chg="mod">
          <ac:chgData name="Paul McMahon" userId="aeff21b4569ccf05" providerId="LiveId" clId="{A6BADDB0-D39E-41A3-8957-FE43BE885784}" dt="2020-09-18T21:28:59.815" v="1070" actId="20577"/>
          <ac:spMkLst>
            <pc:docMk/>
            <pc:sldMk cId="1923875016" sldId="383"/>
            <ac:spMk id="2" creationId="{49BB4633-1BF7-4E3C-8817-2C82C477191A}"/>
          </ac:spMkLst>
        </pc:spChg>
        <pc:spChg chg="mod">
          <ac:chgData name="Paul McMahon" userId="aeff21b4569ccf05" providerId="LiveId" clId="{A6BADDB0-D39E-41A3-8957-FE43BE885784}" dt="2020-09-18T21:31:26.409" v="1134" actId="6549"/>
          <ac:spMkLst>
            <pc:docMk/>
            <pc:sldMk cId="1923875016" sldId="383"/>
            <ac:spMk id="3" creationId="{6E9F6E32-339B-435D-9842-25063FA065E5}"/>
          </ac:spMkLst>
        </pc:spChg>
      </pc:sldChg>
      <pc:sldChg chg="modSp new mod">
        <pc:chgData name="Paul McMahon" userId="aeff21b4569ccf05" providerId="LiveId" clId="{A6BADDB0-D39E-41A3-8957-FE43BE885784}" dt="2020-09-18T21:32:43.702" v="1157" actId="20577"/>
        <pc:sldMkLst>
          <pc:docMk/>
          <pc:sldMk cId="2901524033" sldId="384"/>
        </pc:sldMkLst>
        <pc:spChg chg="mod">
          <ac:chgData name="Paul McMahon" userId="aeff21b4569ccf05" providerId="LiveId" clId="{A6BADDB0-D39E-41A3-8957-FE43BE885784}" dt="2020-09-18T21:31:54.759" v="1135"/>
          <ac:spMkLst>
            <pc:docMk/>
            <pc:sldMk cId="2901524033" sldId="384"/>
            <ac:spMk id="2" creationId="{08F28FB1-58D2-459F-9EA8-81E310169ED6}"/>
          </ac:spMkLst>
        </pc:spChg>
        <pc:spChg chg="mod">
          <ac:chgData name="Paul McMahon" userId="aeff21b4569ccf05" providerId="LiveId" clId="{A6BADDB0-D39E-41A3-8957-FE43BE885784}" dt="2020-09-18T21:32:43.702" v="1157" actId="20577"/>
          <ac:spMkLst>
            <pc:docMk/>
            <pc:sldMk cId="2901524033" sldId="384"/>
            <ac:spMk id="3" creationId="{C1E1185C-59CF-4F2E-BF1A-A0EDC306C1C0}"/>
          </ac:spMkLst>
        </pc:spChg>
      </pc:sldChg>
      <pc:sldChg chg="modSp new del mod">
        <pc:chgData name="Paul McMahon" userId="aeff21b4569ccf05" providerId="LiveId" clId="{A6BADDB0-D39E-41A3-8957-FE43BE885784}" dt="2020-09-18T21:39:39.778" v="1334" actId="47"/>
        <pc:sldMkLst>
          <pc:docMk/>
          <pc:sldMk cId="1201434036" sldId="385"/>
        </pc:sldMkLst>
        <pc:spChg chg="mod">
          <ac:chgData name="Paul McMahon" userId="aeff21b4569ccf05" providerId="LiveId" clId="{A6BADDB0-D39E-41A3-8957-FE43BE885784}" dt="2020-09-18T21:33:25.451" v="1158"/>
          <ac:spMkLst>
            <pc:docMk/>
            <pc:sldMk cId="1201434036" sldId="385"/>
            <ac:spMk id="2" creationId="{DCC761E2-0E81-4299-B432-540E126F9115}"/>
          </ac:spMkLst>
        </pc:spChg>
      </pc:sldChg>
      <pc:sldChg chg="modSp new mod">
        <pc:chgData name="Paul McMahon" userId="aeff21b4569ccf05" providerId="LiveId" clId="{A6BADDB0-D39E-41A3-8957-FE43BE885784}" dt="2020-09-18T21:34:12.257" v="1181" actId="20577"/>
        <pc:sldMkLst>
          <pc:docMk/>
          <pc:sldMk cId="1553376658" sldId="386"/>
        </pc:sldMkLst>
        <pc:spChg chg="mod">
          <ac:chgData name="Paul McMahon" userId="aeff21b4569ccf05" providerId="LiveId" clId="{A6BADDB0-D39E-41A3-8957-FE43BE885784}" dt="2020-09-18T21:33:29.781" v="1159"/>
          <ac:spMkLst>
            <pc:docMk/>
            <pc:sldMk cId="1553376658" sldId="386"/>
            <ac:spMk id="2" creationId="{727B4FD0-B307-4954-8FE2-840B46A6FD6A}"/>
          </ac:spMkLst>
        </pc:spChg>
        <pc:spChg chg="mod">
          <ac:chgData name="Paul McMahon" userId="aeff21b4569ccf05" providerId="LiveId" clId="{A6BADDB0-D39E-41A3-8957-FE43BE885784}" dt="2020-09-18T21:34:12.257" v="1181" actId="20577"/>
          <ac:spMkLst>
            <pc:docMk/>
            <pc:sldMk cId="1553376658" sldId="386"/>
            <ac:spMk id="3" creationId="{5B1CB844-4C4B-4613-89F5-31C55CC10CB5}"/>
          </ac:spMkLst>
        </pc:spChg>
      </pc:sldChg>
      <pc:sldChg chg="modSp new mod">
        <pc:chgData name="Paul McMahon" userId="aeff21b4569ccf05" providerId="LiveId" clId="{A6BADDB0-D39E-41A3-8957-FE43BE885784}" dt="2020-09-18T21:39:01.658" v="1333" actId="20577"/>
        <pc:sldMkLst>
          <pc:docMk/>
          <pc:sldMk cId="1391201446" sldId="387"/>
        </pc:sldMkLst>
        <pc:spChg chg="mod">
          <ac:chgData name="Paul McMahon" userId="aeff21b4569ccf05" providerId="LiveId" clId="{A6BADDB0-D39E-41A3-8957-FE43BE885784}" dt="2020-09-18T21:39:01.658" v="1333" actId="20577"/>
          <ac:spMkLst>
            <pc:docMk/>
            <pc:sldMk cId="1391201446" sldId="387"/>
            <ac:spMk id="2" creationId="{97F90FB0-837A-4A56-8C6B-2FDC29589E7D}"/>
          </ac:spMkLst>
        </pc:spChg>
        <pc:spChg chg="mod">
          <ac:chgData name="Paul McMahon" userId="aeff21b4569ccf05" providerId="LiveId" clId="{A6BADDB0-D39E-41A3-8957-FE43BE885784}" dt="2020-09-18T21:35:18.794" v="1211" actId="20577"/>
          <ac:spMkLst>
            <pc:docMk/>
            <pc:sldMk cId="1391201446" sldId="387"/>
            <ac:spMk id="3" creationId="{B7BD32AB-506C-4C0C-AAA6-5893EBA1BDC8}"/>
          </ac:spMkLst>
        </pc:spChg>
      </pc:sldChg>
      <pc:sldChg chg="modSp new mod">
        <pc:chgData name="Paul McMahon" userId="aeff21b4569ccf05" providerId="LiveId" clId="{A6BADDB0-D39E-41A3-8957-FE43BE885784}" dt="2020-09-18T21:36:27.161" v="1262" actId="6549"/>
        <pc:sldMkLst>
          <pc:docMk/>
          <pc:sldMk cId="3197489833" sldId="388"/>
        </pc:sldMkLst>
        <pc:spChg chg="mod">
          <ac:chgData name="Paul McMahon" userId="aeff21b4569ccf05" providerId="LiveId" clId="{A6BADDB0-D39E-41A3-8957-FE43BE885784}" dt="2020-09-18T21:35:51.851" v="1236" actId="20577"/>
          <ac:spMkLst>
            <pc:docMk/>
            <pc:sldMk cId="3197489833" sldId="388"/>
            <ac:spMk id="2" creationId="{80FB7388-CCDF-4166-9F06-50932921612D}"/>
          </ac:spMkLst>
        </pc:spChg>
        <pc:spChg chg="mod">
          <ac:chgData name="Paul McMahon" userId="aeff21b4569ccf05" providerId="LiveId" clId="{A6BADDB0-D39E-41A3-8957-FE43BE885784}" dt="2020-09-18T21:36:27.161" v="1262" actId="6549"/>
          <ac:spMkLst>
            <pc:docMk/>
            <pc:sldMk cId="3197489833" sldId="388"/>
            <ac:spMk id="3" creationId="{BD1E0537-04E5-41FA-B16C-4C74BE3CE8D5}"/>
          </ac:spMkLst>
        </pc:spChg>
      </pc:sldChg>
      <pc:sldChg chg="modSp new mod">
        <pc:chgData name="Paul McMahon" userId="aeff21b4569ccf05" providerId="LiveId" clId="{A6BADDB0-D39E-41A3-8957-FE43BE885784}" dt="2020-09-18T21:38:34.288" v="1324" actId="20577"/>
        <pc:sldMkLst>
          <pc:docMk/>
          <pc:sldMk cId="2673469178" sldId="389"/>
        </pc:sldMkLst>
        <pc:spChg chg="mod">
          <ac:chgData name="Paul McMahon" userId="aeff21b4569ccf05" providerId="LiveId" clId="{A6BADDB0-D39E-41A3-8957-FE43BE885784}" dt="2020-09-18T21:36:54.476" v="1268" actId="20577"/>
          <ac:spMkLst>
            <pc:docMk/>
            <pc:sldMk cId="2673469178" sldId="389"/>
            <ac:spMk id="2" creationId="{077E16AC-32E4-4854-BDC1-CEA325F25614}"/>
          </ac:spMkLst>
        </pc:spChg>
        <pc:spChg chg="mod">
          <ac:chgData name="Paul McMahon" userId="aeff21b4569ccf05" providerId="LiveId" clId="{A6BADDB0-D39E-41A3-8957-FE43BE885784}" dt="2020-09-18T21:38:34.288" v="1324" actId="20577"/>
          <ac:spMkLst>
            <pc:docMk/>
            <pc:sldMk cId="2673469178" sldId="389"/>
            <ac:spMk id="3" creationId="{60B90D97-54BB-480A-874D-0BCDD905C8E1}"/>
          </ac:spMkLst>
        </pc:spChg>
      </pc:sldChg>
      <pc:sldMasterChg chg="addSp modSp mod">
        <pc:chgData name="Paul McMahon" userId="aeff21b4569ccf05" providerId="LiveId" clId="{A6BADDB0-D39E-41A3-8957-FE43BE885784}" dt="2020-09-18T20:48:09.137" v="22" actId="14100"/>
        <pc:sldMasterMkLst>
          <pc:docMk/>
          <pc:sldMasterMk cId="3679360246" sldId="2147483648"/>
        </pc:sldMasterMkLst>
        <pc:picChg chg="add mod">
          <ac:chgData name="Paul McMahon" userId="aeff21b4569ccf05" providerId="LiveId" clId="{A6BADDB0-D39E-41A3-8957-FE43BE885784}" dt="2020-09-18T20:48:09.137" v="22" actId="14100"/>
          <ac:picMkLst>
            <pc:docMk/>
            <pc:sldMasterMk cId="3679360246" sldId="2147483648"/>
            <ac:picMk id="8" creationId="{17FD317E-2EB1-436E-BF9E-7425C329EC2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C326-6FB0-4B30-AB48-442D865C23A7}" type="datetimeFigureOut">
              <a:rPr lang="en-GB" smtClean="0"/>
              <a:t>20/09/2020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2F75-05A2-4A8B-B058-E0EC1D5A27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CB0-92E3-4142-8D4B-31BADC07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0A5E0-37F9-483F-9485-EE2BC4560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48FD9-6A14-4F97-B5ED-D3642AE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D5A2-5D49-4B9E-9C5D-B5852572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F050-B8FE-4A70-852C-2A4E7F4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38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020E-A3C6-45EF-96F0-C44C887E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AD0BD-3587-4157-A838-DF0E3471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8594-BA07-4233-B96F-01932A2A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79F2E-8C62-4C18-AC23-21D09C6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5785-CF12-4F73-A14B-AEC4FF59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07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D7254-4A35-49C4-8763-7D58AA541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3921-B20C-48EF-9D93-092D8CC2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A077-8289-4C41-9B69-0D5565C1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FE87-D810-4A96-B70F-8BE6411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257A-41AE-41FB-836B-B22400E4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257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F057-18E1-43E3-80B8-B80D3898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5ECD5-7497-4679-B436-1E31F3DE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0E49-B54B-4474-9B74-6FEA9D2C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14EBA-856B-409E-81AB-BC317FEE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E47A-6228-4453-9B40-D5A44CC0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74D78-E05C-436D-B9E6-F25F54CAC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9714" y="517260"/>
            <a:ext cx="4470641" cy="8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3B79-43A9-42D0-8A1E-C7345DD0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35512-DBC9-450D-98C6-2EBC22D6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A584-060D-4235-B5D9-7B45ABAD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8BBD6-EA7F-458C-88B4-6C5E4329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49AE-B657-4331-904A-1C07CEF7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95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9061-5FD2-4814-8D82-66B5BFA1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E8EE-CE7C-45D2-97AF-E61707693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A9213-791F-4B85-86B7-84F07E419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5154F-8D5E-439B-9041-51023552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77350-9129-49BD-B104-37753898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E2A8D-5409-4DD5-BE0C-38A7C3EF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8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E6E8-12AB-4D32-9C9D-77A6AF04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B9817-493D-459E-A7FB-477B52A6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DE3CD-3147-44AC-B40A-8BA2CAF63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A8EC1-DCF2-4176-B161-A344A8644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9CCEC-D193-4C4E-9EC1-1D2202BA2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2AA95-1170-4162-8608-0D3B2336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E43AE-BFF9-4BAD-A2DF-A260A831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5FE17-BFE6-455A-959F-B4373283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417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BF75-222F-4B08-BB22-1037D2D7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529C9-6EF5-44B3-BD2D-1F9BF4F0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04D04-5386-40D0-942F-D2223529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61735-48F8-4529-8C85-5E1D57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67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1AFF1-8B9E-434E-8B47-5EF8B034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176B2-53AA-46F4-8993-0C284869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5B179-A082-4A5B-8817-B5E45670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78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639D-A91D-4374-AC9C-7FAFDD5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F8A8F-B286-48B9-8B2C-F4158F30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CF0EB-17D1-4E5C-A1A4-28924114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363CD-14F5-4FAF-ADB0-3FED3609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E660-1D3D-494C-9F11-11E5646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06286-3814-4836-BACE-871F29EC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24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2719-29B3-4F35-8B16-DE45EA42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3521A-1DE7-44EC-A4D6-541A45EE3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4EB3-0CD4-4180-BD53-1A3F52CF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7CC1B-D61E-4F49-8512-42624DF1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A68F-7EC2-4CCC-BD1A-92E3AF99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B8F6-FD22-4997-933D-102875E0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477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C400A-D3B0-4496-A025-8961B4AD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455F4-C0F0-4E0F-BB23-9BDF49A1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CF296-C410-43F6-91BA-0CC620E17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9423-C7FC-4200-BBD6-A1FDED37BB7E}" type="datetimeFigureOut">
              <a:rPr lang="en-IE" smtClean="0"/>
              <a:t>20/09/2020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4F6F-3E9A-4F5D-8FBB-22950854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99FF-1A0A-4F40-AD81-92ED61B7B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2F43-BBC8-4ECA-B031-71E6A78B0978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D317E-2EB1-436E-BF9E-7425C329EC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70099" y="4493623"/>
            <a:ext cx="2966136" cy="16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D677A-4596-4713-893C-093A05AEC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483" y="3697423"/>
            <a:ext cx="6256934" cy="1514185"/>
          </a:xfrm>
        </p:spPr>
        <p:txBody>
          <a:bodyPr anchor="t">
            <a:noAutofit/>
          </a:bodyPr>
          <a:lstStyle/>
          <a:p>
            <a:r>
              <a:rPr lang="en-IE" sz="5400" b="1" dirty="0">
                <a:solidFill>
                  <a:srgbClr val="000000"/>
                </a:solidFill>
              </a:rPr>
              <a:t>Riparian Rights and Responsibilities</a:t>
            </a:r>
          </a:p>
        </p:txBody>
      </p:sp>
      <p:sp>
        <p:nvSpPr>
          <p:cNvPr id="13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825B7-CB25-4E00-A8E2-1EAA0106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95" y="721553"/>
            <a:ext cx="3823263" cy="751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25F0C9-4AAB-47F1-AC15-99A3AE7A9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02" y="3047752"/>
            <a:ext cx="3458061" cy="2163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34A92-8CD5-4D63-9263-D33E834C3E31}"/>
              </a:ext>
            </a:extLst>
          </p:cNvPr>
          <p:cNvSpPr txBox="1"/>
          <p:nvPr/>
        </p:nvSpPr>
        <p:spPr>
          <a:xfrm>
            <a:off x="5291091" y="5912528"/>
            <a:ext cx="65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 workshop funded by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3749F-9116-43C1-8D54-76C660A33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78" y="5599114"/>
            <a:ext cx="2308194" cy="102335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97A4F97-95F9-41A7-83FA-93C74132C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20" y="5678417"/>
            <a:ext cx="1887082" cy="864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A69BAE-4949-4F05-98BE-3CFFFDEF50B7}"/>
              </a:ext>
            </a:extLst>
          </p:cNvPr>
          <p:cNvSpPr txBox="1"/>
          <p:nvPr/>
        </p:nvSpPr>
        <p:spPr>
          <a:xfrm>
            <a:off x="10315853" y="176332"/>
            <a:ext cx="152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19</a:t>
            </a:r>
            <a:r>
              <a:rPr lang="en-IE" sz="1200" baseline="30000" dirty="0"/>
              <a:t>th</a:t>
            </a:r>
            <a:r>
              <a:rPr lang="en-IE" sz="1200" dirty="0"/>
              <a:t>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429055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C9D8-1802-45DB-807E-43D3A6DF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Riparian Owner’s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A47F-7779-4FF2-8B36-52A951094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Not Like Easement </a:t>
            </a:r>
          </a:p>
          <a:p>
            <a:r>
              <a:rPr lang="en-IE" dirty="0"/>
              <a:t>Rights of Navigation	</a:t>
            </a:r>
          </a:p>
          <a:p>
            <a:r>
              <a:rPr lang="en-IE" dirty="0"/>
              <a:t>Taking Water for Ordinary Use	</a:t>
            </a:r>
          </a:p>
          <a:p>
            <a:r>
              <a:rPr lang="en-IE" dirty="0"/>
              <a:t>Taking Water for Non-Ordinary Use</a:t>
            </a:r>
          </a:p>
          <a:p>
            <a:r>
              <a:rPr lang="en-IE" dirty="0"/>
              <a:t>Irrigation and Extraordinary Use</a:t>
            </a:r>
          </a:p>
          <a:p>
            <a:r>
              <a:rPr lang="en-IE" dirty="0"/>
              <a:t>Flow of the Water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896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416D-A68B-4156-ADFF-A9F2A274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Riparian Owner’s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4B80-80D0-4FD0-AE7C-493DA357E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Changing the Flow	</a:t>
            </a:r>
          </a:p>
          <a:p>
            <a:r>
              <a:rPr lang="en-IE" dirty="0"/>
              <a:t>Preservation of Water Quality	</a:t>
            </a:r>
          </a:p>
          <a:p>
            <a:r>
              <a:rPr lang="en-IE" dirty="0"/>
              <a:t>Remedies	</a:t>
            </a:r>
          </a:p>
          <a:p>
            <a:r>
              <a:rPr lang="en-IE" dirty="0"/>
              <a:t>Wells at Common Laws	</a:t>
            </a:r>
          </a:p>
          <a:p>
            <a:r>
              <a:rPr lang="en-IE" dirty="0"/>
              <a:t>Possible Limits to Groundwater Rights	</a:t>
            </a:r>
          </a:p>
          <a:p>
            <a:r>
              <a:rPr lang="en-IE" dirty="0"/>
              <a:t>Important Limits	</a:t>
            </a:r>
          </a:p>
        </p:txBody>
      </p:sp>
    </p:spTree>
    <p:extLst>
      <p:ext uri="{BB962C8B-B14F-4D97-AF65-F5344CB8AC3E}">
        <p14:creationId xmlns:p14="http://schemas.microsoft.com/office/powerpoint/2010/main" val="429414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3AB1-D7AC-48B0-BEA2-6592545E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Balancing Owners’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1555-C62B-4101-9137-304BBB40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Obstructions	</a:t>
            </a:r>
          </a:p>
          <a:p>
            <a:r>
              <a:rPr lang="en-IE" dirty="0"/>
              <a:t>Drainage	</a:t>
            </a:r>
          </a:p>
          <a:p>
            <a:r>
              <a:rPr lang="en-IE" dirty="0"/>
              <a:t>Preventing Flooding</a:t>
            </a:r>
          </a:p>
          <a:p>
            <a:r>
              <a:rPr lang="en-IE" dirty="0"/>
              <a:t>Negligence	</a:t>
            </a:r>
          </a:p>
          <a:p>
            <a:r>
              <a:rPr lang="en-IE" dirty="0"/>
              <a:t>Duty to Take steps?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82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4004-0316-41F0-8A29-E7922E76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Nuisance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542D-9BFA-4083-8EEC-14B557BB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Public Nuisance	</a:t>
            </a:r>
          </a:p>
          <a:p>
            <a:r>
              <a:rPr lang="en-IE" dirty="0"/>
              <a:t>Private / Ordinary Nuisance	</a:t>
            </a:r>
          </a:p>
          <a:p>
            <a:r>
              <a:rPr lang="en-IE" dirty="0"/>
              <a:t>Overlaps with other areas	</a:t>
            </a:r>
          </a:p>
          <a:p>
            <a:r>
              <a:rPr lang="en-IE" dirty="0"/>
              <a:t>Nuisance Protecting Riparian Rights	</a:t>
            </a:r>
          </a:p>
          <a:p>
            <a:r>
              <a:rPr lang="en-IE" dirty="0"/>
              <a:t>Defences	</a:t>
            </a:r>
          </a:p>
          <a:p>
            <a:r>
              <a:rPr lang="en-IE" dirty="0"/>
              <a:t>Accumulations on Land	</a:t>
            </a:r>
          </a:p>
          <a:p>
            <a:r>
              <a:rPr lang="en-IE" dirty="0"/>
              <a:t>Non-Natural Accumulation and Escapes</a:t>
            </a:r>
          </a:p>
        </p:txBody>
      </p:sp>
    </p:spTree>
    <p:extLst>
      <p:ext uri="{BB962C8B-B14F-4D97-AF65-F5344CB8AC3E}">
        <p14:creationId xmlns:p14="http://schemas.microsoft.com/office/powerpoint/2010/main" val="281585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C40E-7DCC-41F3-8F88-4FD585D7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Easements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3DB2-BF00-4E46-9889-9520A486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Easement Rights and Easements	</a:t>
            </a:r>
          </a:p>
          <a:p>
            <a:r>
              <a:rPr lang="en-IE" dirty="0"/>
              <a:t>Acquiring Easement	</a:t>
            </a:r>
          </a:p>
          <a:p>
            <a:r>
              <a:rPr lang="en-IE" dirty="0"/>
              <a:t>Extra or Reduced Rights by Easements / Long Use	</a:t>
            </a:r>
          </a:p>
          <a:p>
            <a:r>
              <a:rPr lang="en-IE" dirty="0"/>
              <a:t>Easement Limiting or Augmenting Riparian Rights	</a:t>
            </a:r>
          </a:p>
          <a:p>
            <a:r>
              <a:rPr lang="en-IE" dirty="0"/>
              <a:t>Easement “to Pollute” at Common Law	</a:t>
            </a:r>
          </a:p>
          <a:p>
            <a:r>
              <a:rPr lang="en-IE" dirty="0"/>
              <a:t>Customs and Statute	</a:t>
            </a:r>
          </a:p>
        </p:txBody>
      </p:sp>
    </p:spTree>
    <p:extLst>
      <p:ext uri="{BB962C8B-B14F-4D97-AF65-F5344CB8AC3E}">
        <p14:creationId xmlns:p14="http://schemas.microsoft.com/office/powerpoint/2010/main" val="416437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C902-3293-4E4A-A17B-3BB9E950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Fisheries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8382-D85C-4A53-8F3A-EDCC8F08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General	</a:t>
            </a:r>
          </a:p>
          <a:p>
            <a:r>
              <a:rPr lang="en-IE" dirty="0"/>
              <a:t>Types of Rights</a:t>
            </a:r>
          </a:p>
          <a:p>
            <a:r>
              <a:rPr lang="en-IE" dirty="0"/>
              <a:t>Public Rights</a:t>
            </a:r>
          </a:p>
          <a:p>
            <a:r>
              <a:rPr lang="en-IE" dirty="0"/>
              <a:t>Ownership of Fishing Rights	</a:t>
            </a:r>
          </a:p>
          <a:p>
            <a:r>
              <a:rPr lang="en-IE" dirty="0"/>
              <a:t>Can be Owned Separate to Land; Several Fishery	</a:t>
            </a:r>
          </a:p>
          <a:p>
            <a:r>
              <a:rPr lang="en-IE" dirty="0"/>
              <a:t>Proving Private Several Fishery	</a:t>
            </a:r>
          </a:p>
        </p:txBody>
      </p:sp>
    </p:spTree>
    <p:extLst>
      <p:ext uri="{BB962C8B-B14F-4D97-AF65-F5344CB8AC3E}">
        <p14:creationId xmlns:p14="http://schemas.microsoft.com/office/powerpoint/2010/main" val="287748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9C2-69E0-4240-AFC2-F3ECF6F6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Fisheries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AA52-D9D0-44DC-9CA9-B93807CC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The State, the Public and Fisheries	</a:t>
            </a:r>
          </a:p>
          <a:p>
            <a:r>
              <a:rPr lang="en-IE" dirty="0"/>
              <a:t>Special State Cases	</a:t>
            </a:r>
          </a:p>
          <a:p>
            <a:r>
              <a:rPr lang="en-IE" dirty="0"/>
              <a:t>Lease / Licence Consent to Use	</a:t>
            </a:r>
          </a:p>
          <a:p>
            <a:r>
              <a:rPr lang="en-IE" dirty="0"/>
              <a:t>Free Flow</a:t>
            </a:r>
          </a:p>
          <a:p>
            <a:r>
              <a:rPr lang="en-IE" dirty="0"/>
              <a:t>Access to Waters	</a:t>
            </a:r>
          </a:p>
        </p:txBody>
      </p:sp>
    </p:spTree>
    <p:extLst>
      <p:ext uri="{BB962C8B-B14F-4D97-AF65-F5344CB8AC3E}">
        <p14:creationId xmlns:p14="http://schemas.microsoft.com/office/powerpoint/2010/main" val="15328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E0BD-D890-46DF-ABDA-52ED0DE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E54D-8571-4C05-A52E-5EB4BB8DB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General Requirements	</a:t>
            </a:r>
          </a:p>
          <a:p>
            <a:r>
              <a:rPr lang="en-IE" dirty="0"/>
              <a:t>River Basin Districts	</a:t>
            </a:r>
          </a:p>
          <a:p>
            <a:r>
              <a:rPr lang="en-IE" dirty="0"/>
              <a:t>River Basin Management Plan	</a:t>
            </a:r>
          </a:p>
          <a:p>
            <a:r>
              <a:rPr lang="en-IE" dirty="0"/>
              <a:t>Advisory Bodies	</a:t>
            </a:r>
          </a:p>
          <a:p>
            <a:r>
              <a:rPr lang="en-IE" dirty="0"/>
              <a:t>Action Required	</a:t>
            </a:r>
          </a:p>
          <a:p>
            <a:r>
              <a:rPr lang="en-IE" dirty="0"/>
              <a:t>Obligations on Public Bodies	</a:t>
            </a:r>
          </a:p>
          <a:p>
            <a:r>
              <a:rPr lang="en-IE" dirty="0"/>
              <a:t>Enforcement	</a:t>
            </a:r>
          </a:p>
        </p:txBody>
      </p:sp>
    </p:spTree>
    <p:extLst>
      <p:ext uri="{BB962C8B-B14F-4D97-AF65-F5344CB8AC3E}">
        <p14:creationId xmlns:p14="http://schemas.microsoft.com/office/powerpoint/2010/main" val="333682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87A4-3E53-47F9-9883-C36F2F99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5513-5F98-403B-AA31-84F834B7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Groundwater	</a:t>
            </a:r>
          </a:p>
          <a:p>
            <a:r>
              <a:rPr lang="en-IE" dirty="0"/>
              <a:t>Sewage and Wastewater	</a:t>
            </a:r>
          </a:p>
          <a:p>
            <a:r>
              <a:rPr lang="en-IE" dirty="0"/>
              <a:t>Bathing Water	</a:t>
            </a:r>
          </a:p>
          <a:p>
            <a:r>
              <a:rPr lang="en-IE" dirty="0"/>
              <a:t>Surface Waters	</a:t>
            </a:r>
          </a:p>
          <a:p>
            <a:r>
              <a:rPr lang="en-IE" dirty="0"/>
              <a:t>Drinking Water</a:t>
            </a:r>
          </a:p>
          <a:p>
            <a:r>
              <a:rPr lang="en-IE" dirty="0"/>
              <a:t>Marine Pollution	</a:t>
            </a:r>
          </a:p>
          <a:p>
            <a:r>
              <a:rPr lang="en-IE" dirty="0"/>
              <a:t>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353735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3709-1A47-430F-9383-B20B57EB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Pollution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FF83-94C0-4D3F-92A6-5F5A2A79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Fisheries Offences	</a:t>
            </a:r>
          </a:p>
          <a:p>
            <a:r>
              <a:rPr lang="en-IE" dirty="0"/>
              <a:t>Planning Conditions	</a:t>
            </a:r>
          </a:p>
          <a:p>
            <a:r>
              <a:rPr lang="en-IE" dirty="0"/>
              <a:t>Water Pollution Act</a:t>
            </a:r>
          </a:p>
          <a:p>
            <a:r>
              <a:rPr lang="en-IE" dirty="0"/>
              <a:t>Water Pollution Licences	</a:t>
            </a:r>
          </a:p>
          <a:p>
            <a:r>
              <a:rPr lang="en-IE" dirty="0"/>
              <a:t>Effluent discharge licences (Irish Water)	</a:t>
            </a:r>
          </a:p>
          <a:p>
            <a:r>
              <a:rPr lang="en-IE" dirty="0"/>
              <a:t>Water Management Plans</a:t>
            </a:r>
          </a:p>
        </p:txBody>
      </p:sp>
    </p:spTree>
    <p:extLst>
      <p:ext uri="{BB962C8B-B14F-4D97-AF65-F5344CB8AC3E}">
        <p14:creationId xmlns:p14="http://schemas.microsoft.com/office/powerpoint/2010/main" val="96847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88A1-D119-4536-9F4C-CC42D16B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400" dirty="0"/>
              <a:t>Who I am – Paul McMahon   </a:t>
            </a:r>
            <a:br>
              <a:rPr lang="en-GB" dirty="0"/>
            </a:br>
            <a:endParaRPr lang="en-I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50C4-1748-4ED9-B8DA-C2C8D9A9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McMahon Legal, Solicitors</a:t>
            </a:r>
          </a:p>
          <a:p>
            <a:r>
              <a:rPr lang="en-IE" dirty="0"/>
              <a:t>Practising Irish Solicitor for 25 years</a:t>
            </a:r>
          </a:p>
          <a:p>
            <a:r>
              <a:rPr lang="en-GB" dirty="0"/>
              <a:t>Legal Consultant</a:t>
            </a:r>
          </a:p>
          <a:p>
            <a:r>
              <a:rPr lang="en-GB" dirty="0"/>
              <a:t>Irish Legal Guide (legalguide.ie)</a:t>
            </a:r>
          </a:p>
          <a:p>
            <a:r>
              <a:rPr lang="en-GB" dirty="0"/>
              <a:t>McMahon Legal Guide </a:t>
            </a:r>
          </a:p>
          <a:p>
            <a:r>
              <a:rPr lang="en-GB" dirty="0"/>
              <a:t>Writer and Publisher</a:t>
            </a:r>
          </a:p>
          <a:p>
            <a:r>
              <a:rPr lang="en-GB" dirty="0"/>
              <a:t>Detailed Guides to Law and Regulation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8AB4E-18F9-4674-B4BB-536EE481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834" y="4522939"/>
            <a:ext cx="2908908" cy="16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5DFD-A6BD-4374-B4C1-1B92A0FB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Pollution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67BE-14E6-4A34-BC69-EC235FEA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Special requirements for Some Substances	</a:t>
            </a:r>
          </a:p>
          <a:p>
            <a:r>
              <a:rPr lang="en-IE" dirty="0"/>
              <a:t>Notification of Incidents and Obligations	</a:t>
            </a:r>
          </a:p>
          <a:p>
            <a:r>
              <a:rPr lang="en-IE" dirty="0"/>
              <a:t>Regulations and Byelaws may exist	</a:t>
            </a:r>
          </a:p>
          <a:p>
            <a:r>
              <a:rPr lang="en-IE" dirty="0"/>
              <a:t>Notices and Information	</a:t>
            </a:r>
          </a:p>
          <a:p>
            <a:r>
              <a:rPr lang="en-IE" dirty="0"/>
              <a:t>EPA Licensing	</a:t>
            </a:r>
          </a:p>
          <a:p>
            <a:r>
              <a:rPr lang="en-IE" dirty="0"/>
              <a:t>Compensation for Damage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88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7B3C-3B8D-4245-8800-479CF798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and Wastewater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B325-3D63-4FC4-B5C3-B2139504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Local Authority	</a:t>
            </a:r>
          </a:p>
          <a:p>
            <a:r>
              <a:rPr lang="en-IE" dirty="0"/>
              <a:t>Water Abstraction Registration</a:t>
            </a:r>
          </a:p>
          <a:p>
            <a:r>
              <a:rPr lang="en-IE" dirty="0"/>
              <a:t>Requirement to Register	</a:t>
            </a:r>
          </a:p>
          <a:p>
            <a:r>
              <a:rPr lang="en-IE" dirty="0"/>
              <a:t>Wastewater Discharge Authorisation	</a:t>
            </a:r>
          </a:p>
          <a:p>
            <a:r>
              <a:rPr lang="en-IE" dirty="0"/>
              <a:t>Irish Water	</a:t>
            </a:r>
          </a:p>
          <a:p>
            <a:r>
              <a:rPr lang="en-IE" dirty="0"/>
              <a:t>Regulation on Irish Water</a:t>
            </a:r>
          </a:p>
        </p:txBody>
      </p:sp>
    </p:spTree>
    <p:extLst>
      <p:ext uri="{BB962C8B-B14F-4D97-AF65-F5344CB8AC3E}">
        <p14:creationId xmlns:p14="http://schemas.microsoft.com/office/powerpoint/2010/main" val="332535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E9D5-7ABA-4CA9-89AB-2B129F8C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Water and Wastewater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99E02-B2DA-46FA-AAFD-89BB624B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Drinking Water Standards	</a:t>
            </a:r>
          </a:p>
          <a:p>
            <a:r>
              <a:rPr lang="en-IE" dirty="0"/>
              <a:t>Water Schemes	</a:t>
            </a:r>
          </a:p>
          <a:p>
            <a:r>
              <a:rPr lang="en-IE" dirty="0"/>
              <a:t>Wastewater	</a:t>
            </a:r>
          </a:p>
          <a:p>
            <a:r>
              <a:rPr lang="en-IE" dirty="0"/>
              <a:t>Domestic Wastewater	</a:t>
            </a:r>
          </a:p>
          <a:p>
            <a:r>
              <a:rPr lang="en-IE" dirty="0"/>
              <a:t>Duties of Owners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156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9FFE-EEC7-45E5-A45A-2A9F2CB8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4D2F-1A12-4D0E-9205-11883C4A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Local Authorities and Farming	</a:t>
            </a:r>
          </a:p>
          <a:p>
            <a:r>
              <a:rPr lang="en-IE" dirty="0"/>
              <a:t>Nitrates Directive	; Implementing Regulations	</a:t>
            </a:r>
          </a:p>
          <a:p>
            <a:r>
              <a:rPr lang="en-IE" dirty="0"/>
              <a:t>Protection of Waters</a:t>
            </a:r>
          </a:p>
          <a:p>
            <a:r>
              <a:rPr lang="en-IE" dirty="0"/>
              <a:t>Cross Compliance SMR/ GAEC	</a:t>
            </a:r>
          </a:p>
          <a:p>
            <a:r>
              <a:rPr lang="en-IE" dirty="0"/>
              <a:t>Greening, GLAS and AEOS	</a:t>
            </a:r>
          </a:p>
          <a:p>
            <a:r>
              <a:rPr lang="en-IE" dirty="0"/>
              <a:t>Screening and Environmental Impact Assessment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7084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FED0-9CC3-454C-ABC7-88015B0B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D245-C7D9-4019-A62F-E18D4B6B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Planning Permission Requirement	</a:t>
            </a:r>
          </a:p>
          <a:p>
            <a:r>
              <a:rPr lang="en-IE" dirty="0"/>
              <a:t>Exemptions	</a:t>
            </a:r>
          </a:p>
          <a:p>
            <a:r>
              <a:rPr lang="en-IE" dirty="0"/>
              <a:t>Agriculture Exemptions	</a:t>
            </a:r>
          </a:p>
          <a:p>
            <a:r>
              <a:rPr lang="en-IE" dirty="0"/>
              <a:t>Special Rural Exemptions</a:t>
            </a:r>
          </a:p>
          <a:p>
            <a:r>
              <a:rPr lang="en-IE" dirty="0"/>
              <a:t>Exceptions to Exemptions</a:t>
            </a:r>
          </a:p>
          <a:p>
            <a:r>
              <a:rPr lang="en-IE" dirty="0"/>
              <a:t>Drainage of wetlands	</a:t>
            </a:r>
          </a:p>
          <a:p>
            <a:r>
              <a:rPr lang="en-IE" dirty="0"/>
              <a:t>Peat Extraction</a:t>
            </a:r>
          </a:p>
        </p:txBody>
      </p:sp>
    </p:spTree>
    <p:extLst>
      <p:ext uri="{BB962C8B-B14F-4D97-AF65-F5344CB8AC3E}">
        <p14:creationId xmlns:p14="http://schemas.microsoft.com/office/powerpoint/2010/main" val="163014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9646-4433-46F0-AF4C-F3F51CDB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Planning Permission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90EE-F3C4-46E3-B489-51A211DF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Environmental Impact Statement</a:t>
            </a:r>
          </a:p>
          <a:p>
            <a:r>
              <a:rPr lang="en-IE" dirty="0"/>
              <a:t>Environmental Impact Assessment </a:t>
            </a:r>
          </a:p>
          <a:p>
            <a:r>
              <a:rPr lang="en-IE" dirty="0"/>
              <a:t>EIA Water and Dams	</a:t>
            </a:r>
          </a:p>
          <a:p>
            <a:r>
              <a:rPr lang="en-IE" dirty="0"/>
              <a:t>EIA Agriculture, Silviculture and Aquaculture</a:t>
            </a:r>
          </a:p>
          <a:p>
            <a:r>
              <a:rPr lang="en-IE" dirty="0"/>
              <a:t>EIA Extractive Industry Drilling</a:t>
            </a:r>
          </a:p>
          <a:p>
            <a:r>
              <a:rPr lang="en-IE" dirty="0"/>
              <a:t>EIA Drilling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258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0007-A3DB-45F3-8956-93945E70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Planning Permission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C0C9-038A-4B26-B708-1CBABFB1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Enforcement of Planning Law	</a:t>
            </a:r>
          </a:p>
          <a:p>
            <a:r>
              <a:rPr lang="en-IE" dirty="0"/>
              <a:t>Planning permission	</a:t>
            </a:r>
          </a:p>
          <a:p>
            <a:r>
              <a:rPr lang="en-IE" dirty="0"/>
              <a:t>Local Authority Development	</a:t>
            </a:r>
          </a:p>
          <a:p>
            <a:r>
              <a:rPr lang="en-IE" dirty="0"/>
              <a:t>State Sector Development</a:t>
            </a:r>
          </a:p>
          <a:p>
            <a:r>
              <a:rPr lang="en-IE" dirty="0"/>
              <a:t>Consultation Procedures	</a:t>
            </a:r>
          </a:p>
          <a:p>
            <a:r>
              <a:rPr lang="en-IE" dirty="0"/>
              <a:t>EIA Requirements	</a:t>
            </a:r>
          </a:p>
          <a:p>
            <a:pPr marL="0" indent="0">
              <a:buNone/>
            </a:pPr>
            <a:r>
              <a:rPr lang="en-I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273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734-7604-4F14-BD42-0F64C991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Special Designated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E128-CFFF-4A67-81D3-C28B4881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Special Areas of Conservation	</a:t>
            </a:r>
          </a:p>
          <a:p>
            <a:r>
              <a:rPr lang="en-IE" dirty="0"/>
              <a:t>Implementation	</a:t>
            </a:r>
          </a:p>
          <a:p>
            <a:r>
              <a:rPr lang="en-IE" dirty="0"/>
              <a:t>Special Protection Areas (Birds)	</a:t>
            </a:r>
          </a:p>
          <a:p>
            <a:r>
              <a:rPr lang="en-IE" dirty="0"/>
              <a:t>Natural Heritage Areas and Nature Reserves</a:t>
            </a:r>
          </a:p>
          <a:p>
            <a:r>
              <a:rPr lang="en-IE" dirty="0"/>
              <a:t>Wildlife Legislation and Other	</a:t>
            </a:r>
          </a:p>
          <a:p>
            <a:r>
              <a:rPr lang="en-IE" dirty="0"/>
              <a:t>Planning; County Development Plan		</a:t>
            </a:r>
          </a:p>
        </p:txBody>
      </p:sp>
    </p:spTree>
    <p:extLst>
      <p:ext uri="{BB962C8B-B14F-4D97-AF65-F5344CB8AC3E}">
        <p14:creationId xmlns:p14="http://schemas.microsoft.com/office/powerpoint/2010/main" val="201665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4633-1BF7-4E3C-8817-2C82C477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Screening and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6E32-339B-435D-9842-25063FA06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Restriction on Development	</a:t>
            </a:r>
          </a:p>
          <a:p>
            <a:r>
              <a:rPr lang="en-IE" dirty="0"/>
              <a:t>Controls on SAC, SPA and NHA	</a:t>
            </a:r>
          </a:p>
          <a:p>
            <a:r>
              <a:rPr lang="en-IE" dirty="0"/>
              <a:t>Screening	</a:t>
            </a:r>
          </a:p>
          <a:p>
            <a:r>
              <a:rPr lang="en-IE" dirty="0"/>
              <a:t>Appropriate Assessment	</a:t>
            </a:r>
          </a:p>
          <a:p>
            <a:r>
              <a:rPr lang="en-IE" dirty="0"/>
              <a:t>Activities Requiring Consent	</a:t>
            </a:r>
          </a:p>
          <a:p>
            <a:r>
              <a:rPr lang="en-IE" dirty="0"/>
              <a:t>Foreshore and other Controls</a:t>
            </a:r>
          </a:p>
        </p:txBody>
      </p:sp>
    </p:spTree>
    <p:extLst>
      <p:ext uri="{BB962C8B-B14F-4D97-AF65-F5344CB8AC3E}">
        <p14:creationId xmlns:p14="http://schemas.microsoft.com/office/powerpoint/2010/main" val="192387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8FB1-58D2-459F-9EA8-81E31016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Fisheries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185C-59CF-4F2E-BF1A-A0EDC306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Fisheries and the Foyle	</a:t>
            </a:r>
          </a:p>
          <a:p>
            <a:r>
              <a:rPr lang="en-IE" dirty="0"/>
              <a:t>Litigation about Foyle Fisheries</a:t>
            </a:r>
          </a:p>
          <a:p>
            <a:r>
              <a:rPr lang="en-IE" dirty="0"/>
              <a:t>Foyle Fisheries Act	</a:t>
            </a:r>
          </a:p>
          <a:p>
            <a:r>
              <a:rPr lang="en-IE" dirty="0"/>
              <a:t>Regulation by the Loughs Agency</a:t>
            </a:r>
          </a:p>
          <a:p>
            <a:r>
              <a:rPr lang="en-IE" dirty="0"/>
              <a:t>Control of Fishing	</a:t>
            </a:r>
          </a:p>
          <a:p>
            <a:r>
              <a:rPr lang="en-IE" dirty="0"/>
              <a:t>Permits Required	</a:t>
            </a:r>
          </a:p>
          <a:p>
            <a:r>
              <a:rPr lang="en-IE" dirty="0"/>
              <a:t>Aquaculture Licensing</a:t>
            </a:r>
          </a:p>
        </p:txBody>
      </p:sp>
    </p:spTree>
    <p:extLst>
      <p:ext uri="{BB962C8B-B14F-4D97-AF65-F5344CB8AC3E}">
        <p14:creationId xmlns:p14="http://schemas.microsoft.com/office/powerpoint/2010/main" val="290152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791C-B6A0-40FD-9D24-10B5E57A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Big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61FA-DB2D-48C8-9401-1DAF1B505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r>
              <a:rPr lang="en-IE" dirty="0"/>
              <a:t>Rules about Rivers	</a:t>
            </a:r>
          </a:p>
          <a:p>
            <a:r>
              <a:rPr lang="en-IE" dirty="0"/>
              <a:t>Where do the Rules come from?	</a:t>
            </a:r>
          </a:p>
          <a:p>
            <a:r>
              <a:rPr lang="en-IE" dirty="0"/>
              <a:t>What is legal?	</a:t>
            </a:r>
          </a:p>
          <a:p>
            <a:r>
              <a:rPr lang="en-IE" dirty="0"/>
              <a:t>Is there a property right to do it?	</a:t>
            </a:r>
          </a:p>
          <a:p>
            <a:r>
              <a:rPr lang="en-IE" dirty="0"/>
              <a:t>Liability if it damages others</a:t>
            </a:r>
          </a:p>
          <a:p>
            <a:r>
              <a:rPr lang="en-IE" dirty="0"/>
              <a:t>Property owners agrees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118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4FD0-B307-4954-8FE2-840B46A6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Drainage and Flood Waters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B844-4C4B-4613-89F5-31C55CC1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Drainage and flood water	</a:t>
            </a:r>
          </a:p>
          <a:p>
            <a:r>
              <a:rPr lang="en-IE" dirty="0"/>
              <a:t>Planning Permission	</a:t>
            </a:r>
          </a:p>
          <a:p>
            <a:r>
              <a:rPr lang="en-IE" dirty="0"/>
              <a:t>EU Flood Risk Directive	</a:t>
            </a:r>
          </a:p>
          <a:p>
            <a:r>
              <a:rPr lang="en-IE" dirty="0"/>
              <a:t>Arterial Drainage Schemes	</a:t>
            </a:r>
          </a:p>
          <a:p>
            <a:r>
              <a:rPr lang="en-IE" dirty="0"/>
              <a:t>Maintenance of Drainage Works	</a:t>
            </a:r>
          </a:p>
          <a:p>
            <a:r>
              <a:rPr lang="en-IE" dirty="0"/>
              <a:t>Weirs	</a:t>
            </a:r>
          </a:p>
          <a:p>
            <a:r>
              <a:rPr lang="en-IE" dirty="0"/>
              <a:t>Repair of Watercourses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3376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0FB0-837A-4A56-8C6B-2FDC2958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Drainage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32AB-506C-4C0C-AAA6-5893EBA1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Bridges	</a:t>
            </a:r>
          </a:p>
          <a:p>
            <a:r>
              <a:rPr lang="en-IE" dirty="0"/>
              <a:t>Compulsory Drainage Orders	</a:t>
            </a:r>
          </a:p>
          <a:p>
            <a:r>
              <a:rPr lang="en-IE" dirty="0"/>
              <a:t>Consent to Alteration	</a:t>
            </a:r>
          </a:p>
          <a:p>
            <a:r>
              <a:rPr lang="en-IE" dirty="0"/>
              <a:t>Agricultural Drainage Works	</a:t>
            </a:r>
          </a:p>
          <a:p>
            <a:r>
              <a:rPr lang="en-IE" dirty="0"/>
              <a:t>Environmental Impact Assessment	</a:t>
            </a:r>
          </a:p>
          <a:p>
            <a:r>
              <a:rPr lang="en-IE" dirty="0"/>
              <a:t>OPW Environmental Activities</a:t>
            </a:r>
          </a:p>
        </p:txBody>
      </p:sp>
    </p:spTree>
    <p:extLst>
      <p:ext uri="{BB962C8B-B14F-4D97-AF65-F5344CB8AC3E}">
        <p14:creationId xmlns:p14="http://schemas.microsoft.com/office/powerpoint/2010/main" val="1391201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7388-CCDF-4166-9F06-50932921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Forestry and 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E0537-04E5-41FA-B16C-4C74BE3C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Forestry Management	</a:t>
            </a:r>
          </a:p>
          <a:p>
            <a:r>
              <a:rPr lang="en-IE" dirty="0"/>
              <a:t>Coillte	</a:t>
            </a:r>
          </a:p>
          <a:p>
            <a:r>
              <a:rPr lang="en-IE" dirty="0"/>
              <a:t>Felling	</a:t>
            </a:r>
          </a:p>
          <a:p>
            <a:r>
              <a:rPr lang="en-IE" dirty="0"/>
              <a:t>Enforcement	</a:t>
            </a:r>
          </a:p>
          <a:p>
            <a:r>
              <a:rPr lang="en-IE" dirty="0"/>
              <a:t>Land Management</a:t>
            </a:r>
          </a:p>
          <a:p>
            <a:r>
              <a:rPr lang="en-IE" dirty="0"/>
              <a:t>Wildlife Act Offences</a:t>
            </a:r>
          </a:p>
          <a:p>
            <a:r>
              <a:rPr lang="en-IE" dirty="0"/>
              <a:t>General Wildlife Protection	</a:t>
            </a:r>
          </a:p>
        </p:txBody>
      </p:sp>
    </p:spTree>
    <p:extLst>
      <p:ext uri="{BB962C8B-B14F-4D97-AF65-F5344CB8AC3E}">
        <p14:creationId xmlns:p14="http://schemas.microsoft.com/office/powerpoint/2010/main" val="3197489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16AC-32E4-4854-BDC1-CEA325F2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Brexit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0D97-54BB-480A-874D-0BCDD905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Environment Issues	</a:t>
            </a:r>
          </a:p>
          <a:p>
            <a:r>
              <a:rPr lang="en-IE" dirty="0"/>
              <a:t>EU Rules Bind State	</a:t>
            </a:r>
          </a:p>
          <a:p>
            <a:r>
              <a:rPr lang="en-IE" dirty="0"/>
              <a:t>Not in NI Protocol</a:t>
            </a:r>
          </a:p>
          <a:p>
            <a:r>
              <a:rPr lang="en-IE" dirty="0"/>
              <a:t>Level Playing Fields</a:t>
            </a:r>
          </a:p>
          <a:p>
            <a:r>
              <a:rPr lang="en-IE" dirty="0"/>
              <a:t>Post-Brexit	</a:t>
            </a:r>
          </a:p>
          <a:p>
            <a:r>
              <a:rPr lang="en-IE" dirty="0"/>
              <a:t>All Island Cooperation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3469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2C14-836C-4ACC-8B55-345A63E0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91CA-BBD5-44E1-8E3D-101CE919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2456" cy="4351338"/>
          </a:xfrm>
        </p:spPr>
        <p:txBody>
          <a:bodyPr/>
          <a:lstStyle/>
          <a:p>
            <a:endParaRPr lang="en-IE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5400" dirty="0"/>
              <a:t>		Thank You - Questions</a:t>
            </a:r>
          </a:p>
          <a:p>
            <a:pPr marL="457200" lvl="1" indent="0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8879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F7F4-CC95-4CF4-8439-F0FCB6A2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Big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24EE-988B-4436-8583-2E83C284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r>
              <a:rPr lang="en-IE" dirty="0"/>
              <a:t>What is the consequence of breaching law?	</a:t>
            </a:r>
          </a:p>
          <a:p>
            <a:r>
              <a:rPr lang="en-IE" dirty="0"/>
              <a:t>Limits on property law </a:t>
            </a:r>
          </a:p>
          <a:p>
            <a:r>
              <a:rPr lang="en-IE" dirty="0"/>
              <a:t>Fisheries law</a:t>
            </a:r>
          </a:p>
          <a:p>
            <a:r>
              <a:rPr lang="en-IE" dirty="0"/>
              <a:t>Planning law	</a:t>
            </a:r>
          </a:p>
          <a:p>
            <a:r>
              <a:rPr lang="en-IE" dirty="0"/>
              <a:t>Modern Environmental Law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8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E574-AA4D-46E8-B650-9994AE10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Bodies 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7AB5-CD2B-492A-8B40-A085AA38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Local Authority	</a:t>
            </a:r>
          </a:p>
          <a:p>
            <a:r>
              <a:rPr lang="en-IE" dirty="0"/>
              <a:t>Irish Water	</a:t>
            </a:r>
          </a:p>
          <a:p>
            <a:r>
              <a:rPr lang="en-IE" dirty="0"/>
              <a:t>Environmental Protection Agency	</a:t>
            </a:r>
          </a:p>
          <a:p>
            <a:r>
              <a:rPr lang="en-IE" dirty="0"/>
              <a:t>Office of Public Works / Department of Finance	</a:t>
            </a:r>
          </a:p>
          <a:p>
            <a:r>
              <a:rPr lang="en-IE" dirty="0"/>
              <a:t>National Parks and Wildlife Service	</a:t>
            </a:r>
          </a:p>
          <a:p>
            <a:r>
              <a:rPr lang="en-IE" dirty="0"/>
              <a:t>IFI and Loughs Agency </a:t>
            </a:r>
          </a:p>
          <a:p>
            <a:r>
              <a:rPr lang="en-IE" dirty="0"/>
              <a:t>Waterways Ireland</a:t>
            </a:r>
          </a:p>
        </p:txBody>
      </p:sp>
    </p:spTree>
    <p:extLst>
      <p:ext uri="{BB962C8B-B14F-4D97-AF65-F5344CB8AC3E}">
        <p14:creationId xmlns:p14="http://schemas.microsoft.com/office/powerpoint/2010/main" val="71421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2CA2-7C11-40F2-A757-4E24CCCC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Bodies 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FCDE-C88F-4B33-B4A9-41B971EE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Dept. Housing, Planning &amp; Local Government (Water)</a:t>
            </a:r>
          </a:p>
          <a:p>
            <a:r>
              <a:rPr lang="en-IE" dirty="0"/>
              <a:t>Dept. of Agriculture Food and the Marine	</a:t>
            </a:r>
          </a:p>
          <a:p>
            <a:r>
              <a:rPr lang="en-IE" dirty="0"/>
              <a:t>Coillte	</a:t>
            </a:r>
          </a:p>
          <a:p>
            <a:r>
              <a:rPr lang="en-IE" dirty="0"/>
              <a:t>Dept. of Communications, Climate Action &amp; Environment	</a:t>
            </a:r>
          </a:p>
          <a:p>
            <a:r>
              <a:rPr lang="en-IE" dirty="0"/>
              <a:t>Dept. of Culture, Heritage and the Gaeltacht	</a:t>
            </a:r>
          </a:p>
          <a:p>
            <a:r>
              <a:rPr lang="en-IE" dirty="0"/>
              <a:t>Information about the Environment	</a:t>
            </a:r>
          </a:p>
          <a:p>
            <a:r>
              <a:rPr lang="en-IE" dirty="0"/>
              <a:t>Information Enforcement</a:t>
            </a:r>
          </a:p>
        </p:txBody>
      </p:sp>
    </p:spTree>
    <p:extLst>
      <p:ext uri="{BB962C8B-B14F-4D97-AF65-F5344CB8AC3E}">
        <p14:creationId xmlns:p14="http://schemas.microsoft.com/office/powerpoint/2010/main" val="228462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B1D6-0EC2-4CAC-8252-D5335C1A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8B06-223D-4140-976F-DBFEF09F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Public Authorities Enforcement	</a:t>
            </a:r>
          </a:p>
          <a:p>
            <a:r>
              <a:rPr lang="en-IE" dirty="0"/>
              <a:t>Prosecution	</a:t>
            </a:r>
          </a:p>
          <a:p>
            <a:r>
              <a:rPr lang="en-IE" dirty="0"/>
              <a:t>Civil Application to Court</a:t>
            </a:r>
          </a:p>
          <a:p>
            <a:r>
              <a:rPr lang="en-IE" dirty="0"/>
              <a:t>Common Law Rights (Courts)	</a:t>
            </a:r>
          </a:p>
          <a:p>
            <a:r>
              <a:rPr lang="en-IE" dirty="0"/>
              <a:t>Remediation Obligation	</a:t>
            </a:r>
          </a:p>
          <a:p>
            <a:r>
              <a:rPr lang="en-IE" dirty="0"/>
              <a:t>EU Environmental Law (Binds State &amp; Authorities)</a:t>
            </a:r>
          </a:p>
        </p:txBody>
      </p:sp>
    </p:spTree>
    <p:extLst>
      <p:ext uri="{BB962C8B-B14F-4D97-AF65-F5344CB8AC3E}">
        <p14:creationId xmlns:p14="http://schemas.microsoft.com/office/powerpoint/2010/main" val="301085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307A-03FB-47E9-BF6F-4A442585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595A-C458-484B-A250-58D232E8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EU Monitoring	</a:t>
            </a:r>
          </a:p>
          <a:p>
            <a:r>
              <a:rPr lang="en-IE" dirty="0"/>
              <a:t>Farm Payment Incentives	</a:t>
            </a:r>
          </a:p>
          <a:p>
            <a:r>
              <a:rPr lang="en-IE" dirty="0"/>
              <a:t>Participation in Decision Making	</a:t>
            </a:r>
          </a:p>
          <a:p>
            <a:r>
              <a:rPr lang="en-IE" dirty="0"/>
              <a:t>Challenging Public Authority Decisions	</a:t>
            </a:r>
          </a:p>
          <a:p>
            <a:r>
              <a:rPr lang="en-IE" dirty="0"/>
              <a:t>Legal Costs in Environmental Matters	</a:t>
            </a:r>
          </a:p>
          <a:p>
            <a:r>
              <a:rPr lang="en-IE" dirty="0"/>
              <a:t>Practical Aspects of Private Legal Action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754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338D-129F-488E-BFC9-271097AF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Riparian Owner’s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F4157-02D6-4B12-ACEE-622FE984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Natural Rights Attach to Land	</a:t>
            </a:r>
          </a:p>
          <a:p>
            <a:r>
              <a:rPr lang="en-IE" dirty="0"/>
              <a:t>Fisheries	</a:t>
            </a:r>
          </a:p>
          <a:p>
            <a:r>
              <a:rPr lang="en-IE" dirty="0"/>
              <a:t>When Enjoyed	</a:t>
            </a:r>
          </a:p>
          <a:p>
            <a:r>
              <a:rPr lang="en-IE" dirty="0"/>
              <a:t>When Available and Limits	</a:t>
            </a:r>
          </a:p>
          <a:p>
            <a:r>
              <a:rPr lang="en-IE" dirty="0"/>
              <a:t>Must be natural	</a:t>
            </a:r>
          </a:p>
          <a:p>
            <a:r>
              <a:rPr lang="en-IE" dirty="0"/>
              <a:t>Underground Waters	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737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929</Words>
  <Application>Microsoft Office PowerPoint</Application>
  <PresentationFormat>Widescreen</PresentationFormat>
  <Paragraphs>271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Riparian Rights and Responsibilities</vt:lpstr>
      <vt:lpstr> Who I am – Paul McMahon    </vt:lpstr>
      <vt:lpstr>The Big Picture</vt:lpstr>
      <vt:lpstr>The Big Picture</vt:lpstr>
      <vt:lpstr>Bodies and Information</vt:lpstr>
      <vt:lpstr>Bodies and Information</vt:lpstr>
      <vt:lpstr>Enforcement</vt:lpstr>
      <vt:lpstr>Enforcement</vt:lpstr>
      <vt:lpstr>Riparian Owner’s Right</vt:lpstr>
      <vt:lpstr>Riparian Owner’s Rights</vt:lpstr>
      <vt:lpstr>Riparian Owner’s Rights</vt:lpstr>
      <vt:lpstr>Balancing Owners’ Rights</vt:lpstr>
      <vt:lpstr>Nuisance</vt:lpstr>
      <vt:lpstr>Easements</vt:lpstr>
      <vt:lpstr>Fisheries Rights</vt:lpstr>
      <vt:lpstr>Fisheries Rights</vt:lpstr>
      <vt:lpstr>Water Framework</vt:lpstr>
      <vt:lpstr>Water Standards</vt:lpstr>
      <vt:lpstr>Water Pollution </vt:lpstr>
      <vt:lpstr>Water Pollution </vt:lpstr>
      <vt:lpstr>Water and Wastewater</vt:lpstr>
      <vt:lpstr>Water and Wastewater</vt:lpstr>
      <vt:lpstr>Agriculture</vt:lpstr>
      <vt:lpstr>Planning</vt:lpstr>
      <vt:lpstr>Planning Permission</vt:lpstr>
      <vt:lpstr>Planning Permission</vt:lpstr>
      <vt:lpstr>Special Designated Areas</vt:lpstr>
      <vt:lpstr>Screening and Consent</vt:lpstr>
      <vt:lpstr>Fisheries Legislation</vt:lpstr>
      <vt:lpstr>Drainage and Flood Waters</vt:lpstr>
      <vt:lpstr>Drainage</vt:lpstr>
      <vt:lpstr>Forestry and Wildlife</vt:lpstr>
      <vt:lpstr>Brexit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 Opportunities</dc:title>
  <dc:creator>Paul McMahon</dc:creator>
  <cp:lastModifiedBy>Trish Murphy</cp:lastModifiedBy>
  <cp:revision>15</cp:revision>
  <dcterms:created xsi:type="dcterms:W3CDTF">2019-03-25T11:39:20Z</dcterms:created>
  <dcterms:modified xsi:type="dcterms:W3CDTF">2020-09-20T15:50:01Z</dcterms:modified>
</cp:coreProperties>
</file>